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80" r:id="rId27"/>
    <p:sldId id="288" r:id="rId28"/>
    <p:sldId id="287" r:id="rId29"/>
    <p:sldId id="279" r:id="rId30"/>
    <p:sldId id="281" r:id="rId31"/>
    <p:sldId id="282" r:id="rId32"/>
    <p:sldId id="283" r:id="rId33"/>
    <p:sldId id="284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064A-A542-99C5-6362-03A040EB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9298-A4F4-BD7A-D322-5825B4321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F78C-7748-8B3B-7043-5246B19F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DD2-1B19-388F-DA43-91EAD696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ADD9-62F7-59B2-C949-6615B1B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F73B-6C34-7DE8-9061-3CB478D9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F86B3-391F-7577-2AFB-C5CBB107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FA36-38F8-48BC-355D-B97A099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326F-2D58-E7B3-EE49-903B635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C614-4A5E-E05D-D856-678CCC3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EBC4F-878F-F5DA-CD70-D7F528CF7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115C8-9D63-FAC2-2671-22FC343EC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4629-89BD-7A61-0014-818C8BEC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D789-4E88-65A3-8235-B1E55D97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5D3B-06A2-E3E5-EADC-9EBDD264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DAB-E973-19D7-06E3-80B1EEC1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81AD-3930-D52B-DCDF-F7921237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DE58-8051-1EE3-9A07-CFDBBD3C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5EFE-FAD7-7A17-AC02-13EF3A4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74B4-6E30-D730-B2D6-AB34C87B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070F-3F18-BC74-E273-36FB32CF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15DB-2836-7CEC-FD0E-DC67EA42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94E8-783D-6AE9-EE33-EAE889F0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CA0-142F-2337-CD78-BEE863C8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F69C-03D2-9411-8321-2D4B665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F1BD-E9FF-A17D-A71E-EEA4AB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F06F-FA33-7642-C3CD-DD34A55F2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9FB6B-3B74-80DE-4BF8-29657721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64A5-3BAC-63A8-418F-102B6AB7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0531-0AA0-D01A-04BC-770C96C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52FB-6456-8285-5D05-224C9A2A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424-54A7-5386-3EEB-A209D065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89026-A195-D265-C091-F8AC5FEA7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8CEE-1E61-413A-CC8A-7ECC9708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770DB-99C0-542F-3D96-F61A4CC65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0D0E8-8A03-798E-17E6-A2E3ADE6F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6D69-5D8A-5E4E-6507-0D2CF31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D918-7B4C-B035-AE91-FB9B3C02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77AA-1185-50DD-D630-5F169367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6983-17D9-D95B-D4AE-B37D9F22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EE9F0-BB99-1305-E5DD-16D9C762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EF37A-8626-4DF2-2BBE-D00C406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1823A-72F0-2B1F-DF8E-601FD275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F42C0-791D-293B-379E-ED77AC6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2AA9F-D52C-A3C8-E56F-FB16CD8C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5BA78-4170-5852-41FD-D577626F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FA63-824F-8B2B-5E6A-B373AE37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CCF8-01FA-29FA-8FF1-944C70CF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2B70-6ECD-3FCE-7DEB-002086BB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56D6-2A79-A5AC-B56E-79553033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AAC77-8833-3714-C0A0-51698A1C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11C5-8785-F247-09BF-79116DDD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704C-C953-66C6-A740-8A40406A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AE3FB-5205-88E0-DE9C-D8E240778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02157-C705-B381-4219-511D9E83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1DC38-43DC-2217-74BE-F32BFDB6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6EAEA-5149-0A1A-006F-4AD56ADF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D2BB3-3FAD-8435-8B69-95E8579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475A5-53C9-CCCE-FCD1-95BD1A2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D5FF-1769-B006-89A7-20613305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66C2-6DCB-8F0C-B996-2576154E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D7FE-7EEA-4976-8689-73B774357B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3770-8F1E-BA22-1F64-401DB586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76D8-B2A5-51B4-8540-161324E0D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5080-F4F2-49B5-A707-E7C81B62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6B85-0C13-8D50-CCAA-3BB2924FF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Hostel Billing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B5E5F-6445-7D3A-68B5-84916146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2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C8C43-F495-5BD7-1E95-98E16581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FA0DE-7783-27F9-AE7E-6E59965BD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219429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8A60C6-B6C9-8CA3-8995-AF4D5A1B0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DCCF8-F421-BA62-355A-09AD52D4A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56150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2374F-106F-D4A7-F710-85017A45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BEE9E-9E06-3D7B-010B-462943D1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178284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3276D-27A4-C0B7-935E-6BEA6D0A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052A1-C03D-2922-96D0-FB1CFD55A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9703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EE18-8A37-46C2-326B-A33948F6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Mess/Hostel Owner Panel</a:t>
            </a:r>
          </a:p>
        </p:txBody>
      </p:sp>
    </p:spTree>
    <p:extLst>
      <p:ext uri="{BB962C8B-B14F-4D97-AF65-F5344CB8AC3E}">
        <p14:creationId xmlns:p14="http://schemas.microsoft.com/office/powerpoint/2010/main" val="40110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AFC7D-0F97-38C9-1221-67D53304C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02BDF-DCFD-E18D-688C-9E6FA202F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82028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3EE57-EFA3-FD21-43B8-77A34999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4CAFE-DCEC-41F3-2AB5-17094C1D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303556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57B9C-BB02-905D-17B1-DEDC7E50C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3548C-0F9D-B0C7-2B18-CA25B42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409002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3F95F-0C38-6A7B-DA0C-B2925A6CF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D0C15-757C-11EA-3C63-C3D17BBA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259559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B7CD1-2436-8933-CC4D-1D712489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2EAF-2BFF-6221-14DF-77477F8B5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30827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B614-38D4-826E-B3C6-A72AA25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6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Pages</a:t>
            </a:r>
          </a:p>
        </p:txBody>
      </p:sp>
    </p:spTree>
    <p:extLst>
      <p:ext uri="{BB962C8B-B14F-4D97-AF65-F5344CB8AC3E}">
        <p14:creationId xmlns:p14="http://schemas.microsoft.com/office/powerpoint/2010/main" val="410316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AF287-54A0-EBB7-0596-7AFED634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C0893-C55F-C019-6435-ACD766AC2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220210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04D69-046F-9E83-EB00-A280B4C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2084F-0252-9185-3826-47AEA0D4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55453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060DB-5E66-7C4C-CA34-169B02A5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25C85-4752-F3EE-2E26-C2E054E20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379620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CB81C-B7C6-9924-1F57-18DCB3A52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D785F-D491-C0C6-0D69-E7B08579D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82246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F4B2-5250-DF8D-7F80-F40C63A7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8C7BA-8259-BE3B-E5AB-DF62A4CD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10933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23D58-30FD-6586-4F3A-C7E19794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A1B8E-EFF8-065A-39A6-93624AB3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102003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466F-E571-0680-305E-E25A5D10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6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Manager Panel</a:t>
            </a:r>
          </a:p>
        </p:txBody>
      </p:sp>
    </p:spTree>
    <p:extLst>
      <p:ext uri="{BB962C8B-B14F-4D97-AF65-F5344CB8AC3E}">
        <p14:creationId xmlns:p14="http://schemas.microsoft.com/office/powerpoint/2010/main" val="96383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FE8D-816B-FFE9-1BA4-AC5B93C4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9CD6A-C5DE-5C97-D168-11B379FEF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42505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2A756-7B8F-2A8F-8B2E-F87F5B59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D7E7-E925-4865-247A-1CFAB9D5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6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Boarder Panel</a:t>
            </a:r>
          </a:p>
        </p:txBody>
      </p:sp>
    </p:spTree>
    <p:extLst>
      <p:ext uri="{BB962C8B-B14F-4D97-AF65-F5344CB8AC3E}">
        <p14:creationId xmlns:p14="http://schemas.microsoft.com/office/powerpoint/2010/main" val="63570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791F2-A877-E35A-E2F2-A007FE4D5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75E2C-611B-6F48-BD2B-59CA09061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340144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32D85-B898-5E8B-19E0-20CE3BF8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2" y="432225"/>
            <a:ext cx="11371096" cy="5993549"/>
          </a:xfrm>
        </p:spPr>
      </p:pic>
    </p:spTree>
    <p:extLst>
      <p:ext uri="{BB962C8B-B14F-4D97-AF65-F5344CB8AC3E}">
        <p14:creationId xmlns:p14="http://schemas.microsoft.com/office/powerpoint/2010/main" val="3155920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04776-F183-D182-47C7-6D4A81B0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E0A33-430D-15BE-49DA-6F630ED4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229796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5CDDE-87E1-D795-2F00-D1E7CD5EE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EB4E3-B444-CDFE-D8BE-BADEE6D36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423351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13904-72F2-CE98-8D9F-37EED86A5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A034C-095D-1B0E-F697-06E82CF53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15186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427B2-7F54-63DB-EA7E-6833792F5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DD0A7-DE15-3449-4E35-BD7E02AA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752500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20C6-EE60-1EB9-6A68-53DABCB2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527481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336E4-666C-8282-D8F3-A18CE90A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680A8-AE5C-D2E7-0231-2115E4A5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798163" y="-2094465"/>
            <a:ext cx="6595674" cy="11046929"/>
          </a:xfrm>
        </p:spPr>
      </p:pic>
    </p:spTree>
    <p:extLst>
      <p:ext uri="{BB962C8B-B14F-4D97-AF65-F5344CB8AC3E}">
        <p14:creationId xmlns:p14="http://schemas.microsoft.com/office/powerpoint/2010/main" val="83668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A5483-2883-025B-BDAB-D5009BE25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2" y="266647"/>
            <a:ext cx="11582836" cy="6105155"/>
          </a:xfrm>
        </p:spPr>
      </p:pic>
    </p:spTree>
    <p:extLst>
      <p:ext uri="{BB962C8B-B14F-4D97-AF65-F5344CB8AC3E}">
        <p14:creationId xmlns:p14="http://schemas.microsoft.com/office/powerpoint/2010/main" val="126141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F8296-D372-AEF2-E338-71F19D9BB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6" y="521479"/>
            <a:ext cx="11313013" cy="5962935"/>
          </a:xfrm>
        </p:spPr>
      </p:pic>
    </p:spTree>
    <p:extLst>
      <p:ext uri="{BB962C8B-B14F-4D97-AF65-F5344CB8AC3E}">
        <p14:creationId xmlns:p14="http://schemas.microsoft.com/office/powerpoint/2010/main" val="33962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E7D4B-042E-67FC-441C-05177CB37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27583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D7C5-1BF5-F2BB-94A4-F273428F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373169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7F974-96D3-250C-F69F-5DCC4825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CC7BA-FE6D-859D-AF46-2FCB676D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135213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085CF-8FC4-8565-1F5A-6754293A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A3B35-8BEC-A10D-F5F7-41579FCE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79104"/>
            <a:ext cx="10515600" cy="5542629"/>
          </a:xfrm>
        </p:spPr>
      </p:pic>
    </p:spTree>
    <p:extLst>
      <p:ext uri="{BB962C8B-B14F-4D97-AF65-F5344CB8AC3E}">
        <p14:creationId xmlns:p14="http://schemas.microsoft.com/office/powerpoint/2010/main" val="204016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Widescreen</PresentationFormat>
  <Paragraphs>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Hostel Billing System</vt:lpstr>
      <vt:lpstr>Basic Pages</vt:lpstr>
      <vt:lpstr>PowerPoint Presentation</vt:lpstr>
      <vt:lpstr>PowerPoint Presentation</vt:lpstr>
      <vt:lpstr>PowerPoint Presentation</vt:lpstr>
      <vt:lpstr>PowerPoint Presentation</vt:lpstr>
      <vt:lpstr>Admin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Mess/Hostel Owner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Manager Panel</vt:lpstr>
      <vt:lpstr>PowerPoint Presentation</vt:lpstr>
      <vt:lpstr>Boarder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Suvash Kumar</dc:creator>
  <cp:lastModifiedBy>Suvash Kumar</cp:lastModifiedBy>
  <cp:revision>7</cp:revision>
  <dcterms:created xsi:type="dcterms:W3CDTF">2024-11-12T13:48:35Z</dcterms:created>
  <dcterms:modified xsi:type="dcterms:W3CDTF">2024-11-12T15:02:34Z</dcterms:modified>
</cp:coreProperties>
</file>