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3" r:id="rId6"/>
    <p:sldId id="261" r:id="rId7"/>
    <p:sldId id="268" r:id="rId8"/>
    <p:sldId id="267" r:id="rId9"/>
    <p:sldId id="262" r:id="rId10"/>
    <p:sldId id="26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 rz" userId="1b25cbfc32716932" providerId="LiveId" clId="{426782FE-7C27-4F60-A5C6-3E847B0D601C}"/>
    <pc:docChg chg="undo custSel addSld modSld">
      <pc:chgData name="sid rz" userId="1b25cbfc32716932" providerId="LiveId" clId="{426782FE-7C27-4F60-A5C6-3E847B0D601C}" dt="2019-11-14T14:15:11.109" v="1555" actId="20577"/>
      <pc:docMkLst>
        <pc:docMk/>
      </pc:docMkLst>
      <pc:sldChg chg="modSp">
        <pc:chgData name="sid rz" userId="1b25cbfc32716932" providerId="LiveId" clId="{426782FE-7C27-4F60-A5C6-3E847B0D601C}" dt="2019-11-14T13:53:38.814" v="1212" actId="14100"/>
        <pc:sldMkLst>
          <pc:docMk/>
          <pc:sldMk cId="2159130842" sldId="256"/>
        </pc:sldMkLst>
        <pc:spChg chg="mod">
          <ac:chgData name="sid rz" userId="1b25cbfc32716932" providerId="LiveId" clId="{426782FE-7C27-4F60-A5C6-3E847B0D601C}" dt="2019-11-14T13:10:28.768" v="629" actId="1076"/>
          <ac:spMkLst>
            <pc:docMk/>
            <pc:sldMk cId="2159130842" sldId="256"/>
            <ac:spMk id="2" creationId="{BFA65FD7-C8A1-49B7-B419-C7CBD15B06F2}"/>
          </ac:spMkLst>
        </pc:spChg>
        <pc:spChg chg="mod">
          <ac:chgData name="sid rz" userId="1b25cbfc32716932" providerId="LiveId" clId="{426782FE-7C27-4F60-A5C6-3E847B0D601C}" dt="2019-11-14T13:52:34.625" v="1211" actId="1076"/>
          <ac:spMkLst>
            <pc:docMk/>
            <pc:sldMk cId="2159130842" sldId="256"/>
            <ac:spMk id="3" creationId="{632050FA-6049-453C-A7FD-10B07A3B2519}"/>
          </ac:spMkLst>
        </pc:spChg>
        <pc:spChg chg="mod">
          <ac:chgData name="sid rz" userId="1b25cbfc32716932" providerId="LiveId" clId="{426782FE-7C27-4F60-A5C6-3E847B0D601C}" dt="2019-11-14T13:53:38.814" v="1212" actId="14100"/>
          <ac:spMkLst>
            <pc:docMk/>
            <pc:sldMk cId="2159130842" sldId="256"/>
            <ac:spMk id="4" creationId="{DCDF0F45-20DC-4EBD-AC93-FEE10B00147C}"/>
          </ac:spMkLst>
        </pc:spChg>
      </pc:sldChg>
      <pc:sldChg chg="modSp add">
        <pc:chgData name="sid rz" userId="1b25cbfc32716932" providerId="LiveId" clId="{426782FE-7C27-4F60-A5C6-3E847B0D601C}" dt="2019-11-14T13:09:03.504" v="610" actId="20577"/>
        <pc:sldMkLst>
          <pc:docMk/>
          <pc:sldMk cId="682547143" sldId="257"/>
        </pc:sldMkLst>
        <pc:spChg chg="mod">
          <ac:chgData name="sid rz" userId="1b25cbfc32716932" providerId="LiveId" clId="{426782FE-7C27-4F60-A5C6-3E847B0D601C}" dt="2019-11-14T12:39:58.187" v="196" actId="113"/>
          <ac:spMkLst>
            <pc:docMk/>
            <pc:sldMk cId="682547143" sldId="257"/>
            <ac:spMk id="2" creationId="{F9B1C5BB-68E1-45F0-AE3C-41A5A0979DD8}"/>
          </ac:spMkLst>
        </pc:spChg>
        <pc:spChg chg="mod">
          <ac:chgData name="sid rz" userId="1b25cbfc32716932" providerId="LiveId" clId="{426782FE-7C27-4F60-A5C6-3E847B0D601C}" dt="2019-11-14T13:09:03.504" v="610" actId="20577"/>
          <ac:spMkLst>
            <pc:docMk/>
            <pc:sldMk cId="682547143" sldId="257"/>
            <ac:spMk id="3" creationId="{0153FB1A-9A7F-47E1-803C-9F75577A106B}"/>
          </ac:spMkLst>
        </pc:spChg>
      </pc:sldChg>
      <pc:sldChg chg="modSp add">
        <pc:chgData name="sid rz" userId="1b25cbfc32716932" providerId="LiveId" clId="{426782FE-7C27-4F60-A5C6-3E847B0D601C}" dt="2019-11-14T13:46:59.421" v="1176" actId="20577"/>
        <pc:sldMkLst>
          <pc:docMk/>
          <pc:sldMk cId="1661080066" sldId="258"/>
        </pc:sldMkLst>
        <pc:spChg chg="mod">
          <ac:chgData name="sid rz" userId="1b25cbfc32716932" providerId="LiveId" clId="{426782FE-7C27-4F60-A5C6-3E847B0D601C}" dt="2019-11-14T13:35:20.218" v="1086" actId="255"/>
          <ac:spMkLst>
            <pc:docMk/>
            <pc:sldMk cId="1661080066" sldId="258"/>
            <ac:spMk id="2" creationId="{00AA9962-8E79-4625-9E66-2F37A157CC3C}"/>
          </ac:spMkLst>
        </pc:spChg>
        <pc:spChg chg="mod">
          <ac:chgData name="sid rz" userId="1b25cbfc32716932" providerId="LiveId" clId="{426782FE-7C27-4F60-A5C6-3E847B0D601C}" dt="2019-11-14T13:46:59.421" v="1176" actId="20577"/>
          <ac:spMkLst>
            <pc:docMk/>
            <pc:sldMk cId="1661080066" sldId="258"/>
            <ac:spMk id="3" creationId="{40B7669A-061B-4DEA-8828-B7D9C462AE79}"/>
          </ac:spMkLst>
        </pc:spChg>
      </pc:sldChg>
      <pc:sldChg chg="modSp add">
        <pc:chgData name="sid rz" userId="1b25cbfc32716932" providerId="LiveId" clId="{426782FE-7C27-4F60-A5C6-3E847B0D601C}" dt="2019-11-14T13:19:42.777" v="906" actId="113"/>
        <pc:sldMkLst>
          <pc:docMk/>
          <pc:sldMk cId="1314855320" sldId="259"/>
        </pc:sldMkLst>
        <pc:spChg chg="mod">
          <ac:chgData name="sid rz" userId="1b25cbfc32716932" providerId="LiveId" clId="{426782FE-7C27-4F60-A5C6-3E847B0D601C}" dt="2019-11-14T13:19:42.777" v="906" actId="113"/>
          <ac:spMkLst>
            <pc:docMk/>
            <pc:sldMk cId="1314855320" sldId="259"/>
            <ac:spMk id="2" creationId="{0BBF806D-9632-44EF-B63B-97A2C9F766AA}"/>
          </ac:spMkLst>
        </pc:spChg>
        <pc:spChg chg="mod">
          <ac:chgData name="sid rz" userId="1b25cbfc32716932" providerId="LiveId" clId="{426782FE-7C27-4F60-A5C6-3E847B0D601C}" dt="2019-11-14T13:18:13.795" v="889" actId="20577"/>
          <ac:spMkLst>
            <pc:docMk/>
            <pc:sldMk cId="1314855320" sldId="259"/>
            <ac:spMk id="3" creationId="{B905BB09-517D-40F2-9573-DD52A3509C0B}"/>
          </ac:spMkLst>
        </pc:spChg>
      </pc:sldChg>
      <pc:sldChg chg="modSp add">
        <pc:chgData name="sid rz" userId="1b25cbfc32716932" providerId="LiveId" clId="{426782FE-7C27-4F60-A5C6-3E847B0D601C}" dt="2019-11-14T13:31:41.459" v="1075" actId="20577"/>
        <pc:sldMkLst>
          <pc:docMk/>
          <pc:sldMk cId="1072627562" sldId="260"/>
        </pc:sldMkLst>
        <pc:spChg chg="mod">
          <ac:chgData name="sid rz" userId="1b25cbfc32716932" providerId="LiveId" clId="{426782FE-7C27-4F60-A5C6-3E847B0D601C}" dt="2019-11-14T13:19:35.851" v="905" actId="113"/>
          <ac:spMkLst>
            <pc:docMk/>
            <pc:sldMk cId="1072627562" sldId="260"/>
            <ac:spMk id="2" creationId="{7748C8F8-C7A5-43B2-B60D-FBFCD32577CB}"/>
          </ac:spMkLst>
        </pc:spChg>
        <pc:spChg chg="mod">
          <ac:chgData name="sid rz" userId="1b25cbfc32716932" providerId="LiveId" clId="{426782FE-7C27-4F60-A5C6-3E847B0D601C}" dt="2019-11-14T13:31:41.459" v="1075" actId="20577"/>
          <ac:spMkLst>
            <pc:docMk/>
            <pc:sldMk cId="1072627562" sldId="260"/>
            <ac:spMk id="3" creationId="{235F060A-715C-446A-A37D-9824AF8FC047}"/>
          </ac:spMkLst>
        </pc:spChg>
      </pc:sldChg>
      <pc:sldChg chg="modSp add">
        <pc:chgData name="sid rz" userId="1b25cbfc32716932" providerId="LiveId" clId="{426782FE-7C27-4F60-A5C6-3E847B0D601C}" dt="2019-11-14T14:01:07.054" v="1274" actId="20577"/>
        <pc:sldMkLst>
          <pc:docMk/>
          <pc:sldMk cId="688913402" sldId="261"/>
        </pc:sldMkLst>
        <pc:spChg chg="mod">
          <ac:chgData name="sid rz" userId="1b25cbfc32716932" providerId="LiveId" clId="{426782FE-7C27-4F60-A5C6-3E847B0D601C}" dt="2019-11-14T13:35:01.840" v="1085" actId="113"/>
          <ac:spMkLst>
            <pc:docMk/>
            <pc:sldMk cId="688913402" sldId="261"/>
            <ac:spMk id="2" creationId="{C0963CE3-E60F-4B70-9803-C96431DF0A76}"/>
          </ac:spMkLst>
        </pc:spChg>
        <pc:spChg chg="mod">
          <ac:chgData name="sid rz" userId="1b25cbfc32716932" providerId="LiveId" clId="{426782FE-7C27-4F60-A5C6-3E847B0D601C}" dt="2019-11-14T14:01:07.054" v="1274" actId="20577"/>
          <ac:spMkLst>
            <pc:docMk/>
            <pc:sldMk cId="688913402" sldId="261"/>
            <ac:spMk id="3" creationId="{20A6FD5C-6CA5-4D8E-8D5E-3F54631104FC}"/>
          </ac:spMkLst>
        </pc:spChg>
      </pc:sldChg>
      <pc:sldChg chg="modSp add">
        <pc:chgData name="sid rz" userId="1b25cbfc32716932" providerId="LiveId" clId="{426782FE-7C27-4F60-A5C6-3E847B0D601C}" dt="2019-11-14T14:05:26.935" v="1352" actId="20577"/>
        <pc:sldMkLst>
          <pc:docMk/>
          <pc:sldMk cId="2232003645" sldId="262"/>
        </pc:sldMkLst>
        <pc:spChg chg="mod">
          <ac:chgData name="sid rz" userId="1b25cbfc32716932" providerId="LiveId" clId="{426782FE-7C27-4F60-A5C6-3E847B0D601C}" dt="2019-11-14T13:37:15.501" v="1104" actId="20577"/>
          <ac:spMkLst>
            <pc:docMk/>
            <pc:sldMk cId="2232003645" sldId="262"/>
            <ac:spMk id="2" creationId="{A5E72CAF-4984-4E22-AABD-4E4972CAFD6D}"/>
          </ac:spMkLst>
        </pc:spChg>
        <pc:spChg chg="mod">
          <ac:chgData name="sid rz" userId="1b25cbfc32716932" providerId="LiveId" clId="{426782FE-7C27-4F60-A5C6-3E847B0D601C}" dt="2019-11-14T14:05:26.935" v="1352" actId="20577"/>
          <ac:spMkLst>
            <pc:docMk/>
            <pc:sldMk cId="2232003645" sldId="262"/>
            <ac:spMk id="3" creationId="{D7EA422A-9504-406D-9658-BF1163602C57}"/>
          </ac:spMkLst>
        </pc:spChg>
      </pc:sldChg>
      <pc:sldChg chg="modSp add">
        <pc:chgData name="sid rz" userId="1b25cbfc32716932" providerId="LiveId" clId="{426782FE-7C27-4F60-A5C6-3E847B0D601C}" dt="2019-11-14T13:45:16.431" v="1146" actId="113"/>
        <pc:sldMkLst>
          <pc:docMk/>
          <pc:sldMk cId="1231242554" sldId="263"/>
        </pc:sldMkLst>
        <pc:spChg chg="mod">
          <ac:chgData name="sid rz" userId="1b25cbfc32716932" providerId="LiveId" clId="{426782FE-7C27-4F60-A5C6-3E847B0D601C}" dt="2019-11-14T13:45:16.431" v="1146" actId="113"/>
          <ac:spMkLst>
            <pc:docMk/>
            <pc:sldMk cId="1231242554" sldId="263"/>
            <ac:spMk id="2" creationId="{0844E93F-4AE1-4A19-BA60-2C3442DAC752}"/>
          </ac:spMkLst>
        </pc:spChg>
        <pc:spChg chg="mod">
          <ac:chgData name="sid rz" userId="1b25cbfc32716932" providerId="LiveId" clId="{426782FE-7C27-4F60-A5C6-3E847B0D601C}" dt="2019-11-14T13:44:21.240" v="1143" actId="20577"/>
          <ac:spMkLst>
            <pc:docMk/>
            <pc:sldMk cId="1231242554" sldId="263"/>
            <ac:spMk id="3" creationId="{9D1B3361-F1AC-464F-9E29-2CEEC13E868C}"/>
          </ac:spMkLst>
        </pc:spChg>
      </pc:sldChg>
      <pc:sldChg chg="modSp add">
        <pc:chgData name="sid rz" userId="1b25cbfc32716932" providerId="LiveId" clId="{426782FE-7C27-4F60-A5C6-3E847B0D601C}" dt="2019-11-14T14:15:11.109" v="1555" actId="20577"/>
        <pc:sldMkLst>
          <pc:docMk/>
          <pc:sldMk cId="4208357642" sldId="264"/>
        </pc:sldMkLst>
        <pc:spChg chg="mod">
          <ac:chgData name="sid rz" userId="1b25cbfc32716932" providerId="LiveId" clId="{426782FE-7C27-4F60-A5C6-3E847B0D601C}" dt="2019-11-14T14:05:59.127" v="1364" actId="113"/>
          <ac:spMkLst>
            <pc:docMk/>
            <pc:sldMk cId="4208357642" sldId="264"/>
            <ac:spMk id="2" creationId="{DE737540-0E2A-4291-8BC6-26FA2B0E9DD9}"/>
          </ac:spMkLst>
        </pc:spChg>
        <pc:spChg chg="mod">
          <ac:chgData name="sid rz" userId="1b25cbfc32716932" providerId="LiveId" clId="{426782FE-7C27-4F60-A5C6-3E847B0D601C}" dt="2019-11-14T14:15:11.109" v="1555" actId="20577"/>
          <ac:spMkLst>
            <pc:docMk/>
            <pc:sldMk cId="4208357642" sldId="264"/>
            <ac:spMk id="3" creationId="{E0E4E70A-5A53-43CA-8A3A-DD2AEA5AB4A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4083E-EBD4-49E7-8A01-1D5F66DE23D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FEF36-26C8-4320-8049-C86F16FA4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2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6FF2-E8C9-4996-89C7-D7C516A1448E}" type="datetime1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3B7E-9321-4589-93CB-D41CCB06AA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35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B8FD-EA27-47E8-A57D-2E6B14DD3D2A}" type="datetime1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3B7E-9321-4589-93CB-D41CCB06A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9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A321-B0DB-429F-AA3F-7EA98A029542}" type="datetime1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3B7E-9321-4589-93CB-D41CCB06A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8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14A2-69C5-47FA-9430-56ADE1F1472A}" type="datetime1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3B7E-9321-4589-93CB-D41CCB06A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6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A4F7-962C-4AB0-B547-A666A8D989D3}" type="datetime1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3B7E-9321-4589-93CB-D41CCB06AA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07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D24-FADF-4DBC-A31E-6BE69793A702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3B7E-9321-4589-93CB-D41CCB06A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3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E3BC-EC69-465B-8340-CE3D1F29D2DD}" type="datetime1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3B7E-9321-4589-93CB-D41CCB06A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1DD5-505C-42F2-B3E1-AC0A391788B2}" type="datetime1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3B7E-9321-4589-93CB-D41CCB06A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5FD4-EB10-489D-9DB2-1606AC0566BE}" type="datetime1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3B7E-9321-4589-93CB-D41CCB06A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0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F237D5-54DA-4ADC-B86D-5EECAB050E7B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4D3B7E-9321-4589-93CB-D41CCB06A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33E3-F4EB-4A54-82C3-7DC78ABBC374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3B7E-9321-4589-93CB-D41CCB06A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8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8771C3-C1BF-4A73-8BB5-5A15EE7C9CBB}" type="datetime1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4D3B7E-9321-4589-93CB-D41CCB06AA6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61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A65FD7-C8A1-49B7-B419-C7CBD15B0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642" y="2936383"/>
            <a:ext cx="10753858" cy="6636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7100" b="1" dirty="0"/>
              <a:t>RAILWAY RESERVATION SYSTEM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600" b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BCA-VIII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32050FA-6049-453C-A7FD-10B07A3B2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307" y="3799267"/>
            <a:ext cx="11294772" cy="206062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Members: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Sujit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manandhar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(381958)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Subash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Rana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magar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(382598)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algn="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84767A-2047-48B0-B420-72B4B46E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3B7E-9321-4589-93CB-D41CCB06AA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3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737540-0E2A-4291-8BC6-26FA2B0E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8951"/>
            <a:ext cx="10444766" cy="3903201"/>
          </a:xfrm>
        </p:spPr>
        <p:txBody>
          <a:bodyPr/>
          <a:lstStyle/>
          <a:p>
            <a:endParaRPr lang="en-US" sz="9600" dirty="0">
              <a:latin typeface="Brush Script MT" panose="030608020404060703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E4E70A-5A53-43CA-8A3A-DD2AEA5AB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690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6F4AB2E-7D5F-4F5E-A868-EEF5E07C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3B7E-9321-4589-93CB-D41CCB06AA6D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C:\Users\ACER\AppData\Local\Microsoft\Windows\INetCache\Content.Word\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7" y="84667"/>
            <a:ext cx="11370733" cy="6773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835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737540-0E2A-4291-8BC6-26FA2B0E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8951"/>
            <a:ext cx="10444766" cy="3903201"/>
          </a:xfrm>
        </p:spPr>
        <p:txBody>
          <a:bodyPr/>
          <a:lstStyle/>
          <a:p>
            <a:r>
              <a:rPr lang="en-US" sz="9600" dirty="0" smtClean="0">
                <a:latin typeface="Brush Script MT" panose="03060802040406070304" pitchFamily="66" charset="0"/>
              </a:rPr>
              <a:t>Thank You </a:t>
            </a:r>
            <a:endParaRPr lang="en-US" sz="9600" dirty="0">
              <a:latin typeface="Brush Script MT" panose="030608020404060703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E4E70A-5A53-43CA-8A3A-DD2AEA5AB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690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6F4AB2E-7D5F-4F5E-A868-EEF5E07C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3B7E-9321-4589-93CB-D41CCB06AA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0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AA9962-8E79-4625-9E66-2F37A157C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86" y="586441"/>
            <a:ext cx="10058400" cy="748454"/>
          </a:xfrm>
        </p:spPr>
        <p:txBody>
          <a:bodyPr>
            <a:normAutofit/>
          </a:bodyPr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B7669A-061B-4DEA-8828-B7D9C462A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55799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PLATFORM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1DBAEC-F9AE-4C8A-8CB3-CC5BDE1C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3B7E-9321-4589-93CB-D41CCB06AA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8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B1C5BB-68E1-45F0-AE3C-41A5A097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53FB1A-9A7F-47E1-803C-9F75577A1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>
                  <a:lumMod val="95000"/>
                </a:schemeClr>
              </a:buClr>
              <a:buSzPct val="8000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Railway Reservation System facilitates the passenger to enquire about the trains 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6958" lvl="1" indent="-514350">
              <a:buClr>
                <a:schemeClr val="tx1">
                  <a:lumMod val="95000"/>
                </a:schemeClr>
              </a:buClr>
              <a:buSzPct val="80000"/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basis of source and destination,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6958" lvl="1" indent="-514350">
              <a:buClr>
                <a:schemeClr val="tx1">
                  <a:lumMod val="95000"/>
                </a:schemeClr>
              </a:buClr>
              <a:buSzPct val="80000"/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Cancellation of tickets,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6958" lvl="1" indent="-514350">
              <a:buClr>
                <a:schemeClr val="tx1">
                  <a:lumMod val="95000"/>
                </a:schemeClr>
              </a:buClr>
              <a:buSzPct val="80000"/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enquire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status of the booked ticket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Clr>
                <a:schemeClr val="tx1">
                  <a:lumMod val="95000"/>
                </a:schemeClr>
              </a:buClr>
              <a:buSzPct val="80000"/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of case study is to design and develop a database maintaining the record of different trains, train status and passenger. Our website has various kinds of information that helps regarding booking of tickets via railways.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25E296-7826-4FD6-B259-B7E465A4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3B7E-9321-4589-93CB-D41CCB06AA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BF806D-9632-44EF-B63B-97A2C9F7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05BB09-517D-40F2-9573-DD52A3509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701" y="1845733"/>
            <a:ext cx="11269014" cy="4336125"/>
          </a:xfrm>
        </p:spPr>
        <p:txBody>
          <a:bodyPr>
            <a:normAutofit/>
          </a:bodyPr>
          <a:lstStyle/>
          <a:p>
            <a:pPr marL="292608" lvl="1" indent="0">
              <a:lnSpc>
                <a:spcPct val="150000"/>
              </a:lnSpc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This system aims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develop a Railway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Reservation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that allows railway customers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to manage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their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reservations,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608" lvl="1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automate the process of issuing a railway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ticket, </a:t>
            </a:r>
          </a:p>
          <a:p>
            <a:pPr marL="292608" lvl="1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To reduce Ticket collectors burden over his job,</a:t>
            </a:r>
          </a:p>
          <a:p>
            <a:pPr marL="292608" lvl="1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 a database maintaining the record of different trains, train status and passenger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174B9D-74DE-4C75-9BB8-0794D975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3B7E-9321-4589-93CB-D41CCB06AA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44E93F-4AE1-4A19-BA60-2C3442DA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/>
          <a:lstStyle/>
          <a:p>
            <a:r>
              <a:rPr lang="en-US" b="1" dirty="0" smtClean="0"/>
              <a:t>Programming Platform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781623"/>
              </p:ext>
            </p:extLst>
          </p:nvPr>
        </p:nvGraphicFramePr>
        <p:xfrm>
          <a:off x="1219200" y="1811865"/>
          <a:ext cx="10048357" cy="4137787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4703610"/>
                <a:gridCol w="5344747"/>
              </a:tblGrid>
              <a:tr h="731520">
                <a:tc>
                  <a:txBody>
                    <a:bodyPr/>
                    <a:lstStyle/>
                    <a:p>
                      <a:pPr marL="0" marR="551815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35"/>
                        </a:spcAft>
                      </a:pPr>
                      <a:r>
                        <a:rPr lang="en-US" sz="2800" dirty="0">
                          <a:effectLst/>
                        </a:rPr>
                        <a:t>Project Name: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51815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35"/>
                        </a:spcAft>
                      </a:pPr>
                      <a:r>
                        <a:rPr lang="en-US" sz="2800" dirty="0">
                          <a:effectLst/>
                        </a:rPr>
                        <a:t>Railway Ticket Reservation System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731520">
                <a:tc>
                  <a:txBody>
                    <a:bodyPr/>
                    <a:lstStyle/>
                    <a:p>
                      <a:pPr marL="0" marR="551815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35"/>
                        </a:spcAft>
                      </a:pPr>
                      <a:r>
                        <a:rPr lang="en-US" sz="2400">
                          <a:effectLst/>
                        </a:rPr>
                        <a:t>Languages Used: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51815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35"/>
                        </a:spcAft>
                      </a:pPr>
                      <a:r>
                        <a:rPr lang="en-US" sz="2400">
                          <a:effectLst/>
                        </a:rPr>
                        <a:t>Python Django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731520">
                <a:tc>
                  <a:txBody>
                    <a:bodyPr/>
                    <a:lstStyle/>
                    <a:p>
                      <a:pPr marL="0" marR="4572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35"/>
                        </a:spcAft>
                      </a:pPr>
                      <a:r>
                        <a:rPr lang="en-US" sz="2400" dirty="0">
                          <a:effectLst/>
                        </a:rPr>
                        <a:t>Python version(Recommended):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51815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35"/>
                        </a:spcAft>
                      </a:pPr>
                      <a:r>
                        <a:rPr lang="en-US" sz="2400" dirty="0">
                          <a:effectLst/>
                        </a:rPr>
                        <a:t>3.10.5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731520">
                <a:tc>
                  <a:txBody>
                    <a:bodyPr/>
                    <a:lstStyle/>
                    <a:p>
                      <a:pPr marL="0" marR="551815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35"/>
                        </a:spcAft>
                      </a:pPr>
                      <a:r>
                        <a:rPr lang="en-US" sz="2400">
                          <a:effectLst/>
                        </a:rPr>
                        <a:t>Database: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51815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35"/>
                        </a:spcAft>
                      </a:pPr>
                      <a:r>
                        <a:rPr lang="en-US" sz="2400">
                          <a:effectLst/>
                        </a:rPr>
                        <a:t>PostgreSQL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731520">
                <a:tc>
                  <a:txBody>
                    <a:bodyPr/>
                    <a:lstStyle/>
                    <a:p>
                      <a:pPr marL="0" marR="551815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35"/>
                        </a:spcAft>
                      </a:pPr>
                      <a:r>
                        <a:rPr lang="en-US" sz="2400">
                          <a:effectLst/>
                        </a:rPr>
                        <a:t>Type: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51815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35"/>
                        </a:spcAft>
                      </a:pPr>
                      <a:r>
                        <a:rPr lang="en-US" sz="2400" dirty="0">
                          <a:effectLst/>
                        </a:rPr>
                        <a:t>Web Application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C5455A-B700-4380-A00F-ED5658E0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3B7E-9321-4589-93CB-D41CCB06AA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4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963CE3-E60F-4B70-9803-C96431DF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A6FD5C-6CA5-4D8E-8D5E-3F5463110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350" marR="0" indent="-6350" algn="just">
              <a:lnSpc>
                <a:spcPct val="170000"/>
              </a:lnSpc>
              <a:spcBef>
                <a:spcPts val="0"/>
              </a:spcBef>
              <a:spcAft>
                <a:spcPts val="435"/>
              </a:spcAft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Features of Railway Reservation System in Django in admin side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marR="0" lvl="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Login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To gain access to the system, the administrator must first log in.</a:t>
            </a:r>
          </a:p>
          <a:p>
            <a:pPr marL="342900" marR="0" lvl="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Manage Reservations – The admin has the ability to manage and view customer reservations.</a:t>
            </a:r>
          </a:p>
          <a:p>
            <a:pPr marL="342900" marR="0" lvl="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Train – The admin has the ability to add, amend, and delete information about the train.</a:t>
            </a:r>
          </a:p>
          <a:p>
            <a:pPr marL="342900" marR="0" lvl="0" indent="-342900" algn="just">
              <a:lnSpc>
                <a:spcPct val="170000"/>
              </a:lnSpc>
              <a:spcBef>
                <a:spcPts val="0"/>
              </a:spcBef>
              <a:spcAft>
                <a:spcPts val="435"/>
              </a:spcAft>
              <a:buFont typeface="Wingdings" panose="05000000000000000000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Station – The admin has the ability to add, amend, and delete information about the 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station.</a:t>
            </a:r>
          </a:p>
          <a:p>
            <a:pPr marL="342900" marR="0" lvl="0" indent="-342900" algn="just">
              <a:lnSpc>
                <a:spcPct val="170000"/>
              </a:lnSpc>
              <a:spcBef>
                <a:spcPts val="0"/>
              </a:spcBef>
              <a:spcAft>
                <a:spcPts val="435"/>
              </a:spcAft>
              <a:buFont typeface="Wingdings" panose="05000000000000000000" pitchFamily="2" charset="2"/>
              <a:buChar char=""/>
            </a:pP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Routes 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The admin has the ability to add, update, and delete information about routes</a:t>
            </a:r>
            <a:endParaRPr lang="en-US" sz="30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30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30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30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30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3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9EE8E0-6739-4248-9B05-865BA654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3B7E-9321-4589-93CB-D41CCB06AA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1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963CE3-E60F-4B70-9803-C96431DF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A6FD5C-6CA5-4D8E-8D5E-3F5463110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350" marR="0" indent="-6350" algn="just">
              <a:lnSpc>
                <a:spcPct val="170000"/>
              </a:lnSpc>
              <a:spcBef>
                <a:spcPts val="0"/>
              </a:spcBef>
              <a:spcAft>
                <a:spcPts val="435"/>
              </a:spcAft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Features of Railway Reservation System in Django in frontend side:</a:t>
            </a:r>
          </a:p>
          <a:p>
            <a:pPr marL="342900" marR="0" lvl="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Register – The customer must first register in order to create an account before registering.</a:t>
            </a:r>
          </a:p>
          <a:p>
            <a:pPr marL="342900" marR="0" lvl="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Login – After creating an account, the consumer must log in to gain access to the entire system.</a:t>
            </a:r>
          </a:p>
          <a:p>
            <a:pPr marL="342900" marR="0" lvl="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Search Trains – The user has the option of searching all of the available trains.</a:t>
            </a:r>
          </a:p>
          <a:p>
            <a:pPr marL="342900" marR="0" lvl="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Reservations – The consumer can make reservations for available trains.</a:t>
            </a:r>
          </a:p>
          <a:p>
            <a:pPr marL="342900" marR="0" lvl="0" indent="-342900" algn="just">
              <a:lnSpc>
                <a:spcPct val="170000"/>
              </a:lnSpc>
              <a:spcBef>
                <a:spcPts val="0"/>
              </a:spcBef>
              <a:spcAft>
                <a:spcPts val="435"/>
              </a:spcAft>
              <a:buFont typeface="Wingdings" panose="05000000000000000000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Cancellation of Reservations – The customer has the option to cancel his or her reservation.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30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30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3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9EE8E0-6739-4248-9B05-865BA654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3B7E-9321-4589-93CB-D41CCB06AA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35E471-5CB3-0824-DB56-DE51A59E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C6EE24-F0D7-5C5B-D9A1-9E9F53CCA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147" y="2086892"/>
            <a:ext cx="10058400" cy="4023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40EFB3-E0DA-10B2-B33E-D41E43B1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3B7E-9321-4589-93CB-D41CCB06AA6D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systemdesig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46" y="286604"/>
            <a:ext cx="10278533" cy="653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1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E72CAF-4984-4E22-AABD-4E4972CA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EA422A-9504-406D-9658-BF1163602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267" y="1737360"/>
            <a:ext cx="9910053" cy="43028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65BDB7-9064-489D-BF30-7FBEC2D7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3B7E-9321-4589-93CB-D41CCB06AA6D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 descr="Copy of level 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69" y="39382"/>
            <a:ext cx="11307651" cy="6818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00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310</TotalTime>
  <Words>388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Brush Script MT</vt:lpstr>
      <vt:lpstr>Calibri</vt:lpstr>
      <vt:lpstr>Calibri Light</vt:lpstr>
      <vt:lpstr>Mangal</vt:lpstr>
      <vt:lpstr>Times New Roman</vt:lpstr>
      <vt:lpstr>Wingdings</vt:lpstr>
      <vt:lpstr>Retrospect</vt:lpstr>
      <vt:lpstr>         RAILWAY RESERVATION SYSTEM BCA-VIII  </vt:lpstr>
      <vt:lpstr>CONTENTS</vt:lpstr>
      <vt:lpstr>INTRODUCTION</vt:lpstr>
      <vt:lpstr>OBJECTIVES</vt:lpstr>
      <vt:lpstr>Programming Platform</vt:lpstr>
      <vt:lpstr>FEATURES</vt:lpstr>
      <vt:lpstr>FEATURES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PAYROLL MANAGEMENT SYSTEM</dc:title>
  <dc:creator>sid rz</dc:creator>
  <cp:lastModifiedBy>Microsoft account</cp:lastModifiedBy>
  <cp:revision>35</cp:revision>
  <dcterms:created xsi:type="dcterms:W3CDTF">2019-11-14T12:09:58Z</dcterms:created>
  <dcterms:modified xsi:type="dcterms:W3CDTF">2022-08-27T01:44:42Z</dcterms:modified>
</cp:coreProperties>
</file>