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68" r:id="rId12"/>
    <p:sldId id="2146847056"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C602E6-DC6D-41B4-A23B-E4B039B6BF11}" v="1" dt="2024-03-30T15:59:22.4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516" y="2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nasree k" userId="c6d10fa92d3089ff" providerId="LiveId" clId="{37C602E6-DC6D-41B4-A23B-E4B039B6BF11}"/>
    <pc:docChg chg="undo custSel addSld delSld modSld sldOrd">
      <pc:chgData name="Dhanasree k" userId="c6d10fa92d3089ff" providerId="LiveId" clId="{37C602E6-DC6D-41B4-A23B-E4B039B6BF11}" dt="2024-03-30T16:30:09.091" v="294" actId="2711"/>
      <pc:docMkLst>
        <pc:docMk/>
      </pc:docMkLst>
      <pc:sldChg chg="modSp mod">
        <pc:chgData name="Dhanasree k" userId="c6d10fa92d3089ff" providerId="LiveId" clId="{37C602E6-DC6D-41B4-A23B-E4B039B6BF11}" dt="2024-03-30T16:30:09.091" v="294" actId="2711"/>
        <pc:sldMkLst>
          <pc:docMk/>
          <pc:sldMk cId="953325580" sldId="256"/>
        </pc:sldMkLst>
        <pc:spChg chg="mod">
          <ac:chgData name="Dhanasree k" userId="c6d10fa92d3089ff" providerId="LiveId" clId="{37C602E6-DC6D-41B4-A23B-E4B039B6BF11}" dt="2024-03-30T16:30:09.091" v="294" actId="2711"/>
          <ac:spMkLst>
            <pc:docMk/>
            <pc:sldMk cId="953325580" sldId="256"/>
            <ac:spMk id="4" creationId="{00000000-0000-0000-0000-000000000000}"/>
          </ac:spMkLst>
        </pc:spChg>
      </pc:sldChg>
      <pc:sldChg chg="modSp mod">
        <pc:chgData name="Dhanasree k" userId="c6d10fa92d3089ff" providerId="LiveId" clId="{37C602E6-DC6D-41B4-A23B-E4B039B6BF11}" dt="2024-03-30T16:28:38.768" v="288" actId="2711"/>
        <pc:sldMkLst>
          <pc:docMk/>
          <pc:sldMk cId="4066255318" sldId="259"/>
        </pc:sldMkLst>
        <pc:spChg chg="mod">
          <ac:chgData name="Dhanasree k" userId="c6d10fa92d3089ff" providerId="LiveId" clId="{37C602E6-DC6D-41B4-A23B-E4B039B6BF11}" dt="2024-03-30T16:28:38.768" v="288" actId="2711"/>
          <ac:spMkLst>
            <pc:docMk/>
            <pc:sldMk cId="4066255318" sldId="259"/>
            <ac:spMk id="5" creationId="{8BE4CA82-64EC-4D4E-A5E5-3EBB66E7B24C}"/>
          </ac:spMkLst>
        </pc:spChg>
      </pc:sldChg>
      <pc:sldChg chg="modSp mod">
        <pc:chgData name="Dhanasree k" userId="c6d10fa92d3089ff" providerId="LiveId" clId="{37C602E6-DC6D-41B4-A23B-E4B039B6BF11}" dt="2024-03-30T16:24:15.438" v="274" actId="2711"/>
        <pc:sldMkLst>
          <pc:docMk/>
          <pc:sldMk cId="1186421160" sldId="262"/>
        </pc:sldMkLst>
        <pc:spChg chg="mod">
          <ac:chgData name="Dhanasree k" userId="c6d10fa92d3089ff" providerId="LiveId" clId="{37C602E6-DC6D-41B4-A23B-E4B039B6BF11}" dt="2024-03-30T16:24:15.438" v="274" actId="2711"/>
          <ac:spMkLst>
            <pc:docMk/>
            <pc:sldMk cId="1186421160" sldId="262"/>
            <ac:spMk id="2" creationId="{8FEE4A9C-3F57-7DA7-91FD-715C3FB47F93}"/>
          </ac:spMkLst>
        </pc:spChg>
      </pc:sldChg>
      <pc:sldChg chg="modSp mod">
        <pc:chgData name="Dhanasree k" userId="c6d10fa92d3089ff" providerId="LiveId" clId="{37C602E6-DC6D-41B4-A23B-E4B039B6BF11}" dt="2024-03-30T16:25:18.881" v="277" actId="2711"/>
        <pc:sldMkLst>
          <pc:docMk/>
          <pc:sldMk cId="3210358481" sldId="263"/>
        </pc:sldMkLst>
        <pc:spChg chg="mod">
          <ac:chgData name="Dhanasree k" userId="c6d10fa92d3089ff" providerId="LiveId" clId="{37C602E6-DC6D-41B4-A23B-E4B039B6BF11}" dt="2024-03-30T16:25:18.881" v="277" actId="2711"/>
          <ac:spMkLst>
            <pc:docMk/>
            <pc:sldMk cId="3210358481" sldId="263"/>
            <ac:spMk id="2" creationId="{E041FD9D-DF07-9C37-1E61-1D920E0EF1D4}"/>
          </ac:spMkLst>
        </pc:spChg>
      </pc:sldChg>
      <pc:sldChg chg="modSp mod">
        <pc:chgData name="Dhanasree k" userId="c6d10fa92d3089ff" providerId="LiveId" clId="{37C602E6-DC6D-41B4-A23B-E4B039B6BF11}" dt="2024-03-30T16:26:08.142" v="279" actId="2711"/>
        <pc:sldMkLst>
          <pc:docMk/>
          <pc:sldMk cId="3202024527" sldId="265"/>
        </pc:sldMkLst>
        <pc:spChg chg="mod">
          <ac:chgData name="Dhanasree k" userId="c6d10fa92d3089ff" providerId="LiveId" clId="{37C602E6-DC6D-41B4-A23B-E4B039B6BF11}" dt="2024-03-30T16:26:08.142" v="279" actId="2711"/>
          <ac:spMkLst>
            <pc:docMk/>
            <pc:sldMk cId="3202024527" sldId="265"/>
            <ac:spMk id="2" creationId="{C4FFAF3C-BA60-9181-132C-C36C403AAEA7}"/>
          </ac:spMkLst>
        </pc:spChg>
        <pc:spChg chg="mod">
          <ac:chgData name="Dhanasree k" userId="c6d10fa92d3089ff" providerId="LiveId" clId="{37C602E6-DC6D-41B4-A23B-E4B039B6BF11}" dt="2024-03-30T16:25:50.664" v="278" actId="1076"/>
          <ac:spMkLst>
            <pc:docMk/>
            <pc:sldMk cId="3202024527" sldId="265"/>
            <ac:spMk id="5" creationId="{8FBA75B4-2DD5-42EB-9397-F36BFB8BA723}"/>
          </ac:spMkLst>
        </pc:spChg>
      </pc:sldChg>
      <pc:sldChg chg="modSp mod">
        <pc:chgData name="Dhanasree k" userId="c6d10fa92d3089ff" providerId="LiveId" clId="{37C602E6-DC6D-41B4-A23B-E4B039B6BF11}" dt="2024-03-30T16:26:36.296" v="280" actId="2711"/>
        <pc:sldMkLst>
          <pc:docMk/>
          <pc:sldMk cId="4154508776" sldId="266"/>
        </pc:sldMkLst>
        <pc:spChg chg="mod">
          <ac:chgData name="Dhanasree k" userId="c6d10fa92d3089ff" providerId="LiveId" clId="{37C602E6-DC6D-41B4-A23B-E4B039B6BF11}" dt="2024-03-30T16:26:36.296" v="280" actId="2711"/>
          <ac:spMkLst>
            <pc:docMk/>
            <pc:sldMk cId="4154508776" sldId="266"/>
            <ac:spMk id="2" creationId="{F7F0871F-2198-9E37-C96F-3611AA199B60}"/>
          </ac:spMkLst>
        </pc:spChg>
        <pc:spChg chg="mod">
          <ac:chgData name="Dhanasree k" userId="c6d10fa92d3089ff" providerId="LiveId" clId="{37C602E6-DC6D-41B4-A23B-E4B039B6BF11}" dt="2024-03-30T15:42:42.048" v="74" actId="207"/>
          <ac:spMkLst>
            <pc:docMk/>
            <pc:sldMk cId="4154508776" sldId="266"/>
            <ac:spMk id="5" creationId="{8FBA75B4-2DD5-42EB-9397-F36BFB8BA723}"/>
          </ac:spMkLst>
        </pc:spChg>
      </pc:sldChg>
      <pc:sldChg chg="addSp delSp modSp mod">
        <pc:chgData name="Dhanasree k" userId="c6d10fa92d3089ff" providerId="LiveId" clId="{37C602E6-DC6D-41B4-A23B-E4B039B6BF11}" dt="2024-03-30T16:01:56.986" v="205" actId="14100"/>
        <pc:sldMkLst>
          <pc:docMk/>
          <pc:sldMk cId="1483293388" sldId="267"/>
        </pc:sldMkLst>
        <pc:spChg chg="del mod">
          <ac:chgData name="Dhanasree k" userId="c6d10fa92d3089ff" providerId="LiveId" clId="{37C602E6-DC6D-41B4-A23B-E4B039B6BF11}" dt="2024-03-30T15:59:22.440" v="187" actId="931"/>
          <ac:spMkLst>
            <pc:docMk/>
            <pc:sldMk cId="1483293388" sldId="267"/>
            <ac:spMk id="2" creationId="{D3304455-6802-6CA9-8475-2F6DD1B8D409}"/>
          </ac:spMkLst>
        </pc:spChg>
        <pc:picChg chg="add mod">
          <ac:chgData name="Dhanasree k" userId="c6d10fa92d3089ff" providerId="LiveId" clId="{37C602E6-DC6D-41B4-A23B-E4B039B6BF11}" dt="2024-03-30T16:01:44.181" v="201" actId="1076"/>
          <ac:picMkLst>
            <pc:docMk/>
            <pc:sldMk cId="1483293388" sldId="267"/>
            <ac:picMk id="4" creationId="{1646BC9A-16A0-F5FD-BCDE-F38B1BE07327}"/>
          </ac:picMkLst>
        </pc:picChg>
        <pc:picChg chg="add mod">
          <ac:chgData name="Dhanasree k" userId="c6d10fa92d3089ff" providerId="LiveId" clId="{37C602E6-DC6D-41B4-A23B-E4B039B6BF11}" dt="2024-03-30T16:01:56.986" v="205" actId="14100"/>
          <ac:picMkLst>
            <pc:docMk/>
            <pc:sldMk cId="1483293388" sldId="267"/>
            <ac:picMk id="7" creationId="{9D69B11B-ACC9-43F7-5293-C1B8C17CB028}"/>
          </ac:picMkLst>
        </pc:picChg>
      </pc:sldChg>
      <pc:sldChg chg="modSp mod">
        <pc:chgData name="Dhanasree k" userId="c6d10fa92d3089ff" providerId="LiveId" clId="{37C602E6-DC6D-41B4-A23B-E4B039B6BF11}" dt="2024-03-30T16:27:04.398" v="282" actId="2710"/>
        <pc:sldMkLst>
          <pc:docMk/>
          <pc:sldMk cId="3183315129" sldId="268"/>
        </pc:sldMkLst>
        <pc:spChg chg="mod">
          <ac:chgData name="Dhanasree k" userId="c6d10fa92d3089ff" providerId="LiveId" clId="{37C602E6-DC6D-41B4-A23B-E4B039B6BF11}" dt="2024-03-30T16:27:04.398" v="282" actId="2710"/>
          <ac:spMkLst>
            <pc:docMk/>
            <pc:sldMk cId="3183315129" sldId="268"/>
            <ac:spMk id="2" creationId="{005E46AB-32C4-4B57-A2B1-50738A64BE1B}"/>
          </ac:spMkLst>
        </pc:spChg>
      </pc:sldChg>
      <pc:sldChg chg="modSp mod">
        <pc:chgData name="Dhanasree k" userId="c6d10fa92d3089ff" providerId="LiveId" clId="{37C602E6-DC6D-41B4-A23B-E4B039B6BF11}" dt="2024-03-30T16:29:27.309" v="293" actId="1076"/>
        <pc:sldMkLst>
          <pc:docMk/>
          <pc:sldMk cId="728950222" sldId="269"/>
        </pc:sldMkLst>
        <pc:spChg chg="mod">
          <ac:chgData name="Dhanasree k" userId="c6d10fa92d3089ff" providerId="LiveId" clId="{37C602E6-DC6D-41B4-A23B-E4B039B6BF11}" dt="2024-03-30T16:29:27.309" v="293" actId="1076"/>
          <ac:spMkLst>
            <pc:docMk/>
            <pc:sldMk cId="728950222" sldId="269"/>
            <ac:spMk id="2" creationId="{357C38BC-22B3-37B2-E0C3-812020A76077}"/>
          </ac:spMkLst>
        </pc:spChg>
        <pc:spChg chg="mod">
          <ac:chgData name="Dhanasree k" userId="c6d10fa92d3089ff" providerId="LiveId" clId="{37C602E6-DC6D-41B4-A23B-E4B039B6BF11}" dt="2024-03-30T16:28:52.439" v="289" actId="1076"/>
          <ac:spMkLst>
            <pc:docMk/>
            <pc:sldMk cId="728950222" sldId="269"/>
            <ac:spMk id="5" creationId="{8FBA75B4-2DD5-42EB-9397-F36BFB8BA723}"/>
          </ac:spMkLst>
        </pc:spChg>
      </pc:sldChg>
      <pc:sldChg chg="modSp mod">
        <pc:chgData name="Dhanasree k" userId="c6d10fa92d3089ff" providerId="LiveId" clId="{37C602E6-DC6D-41B4-A23B-E4B039B6BF11}" dt="2024-03-30T16:24:38.776" v="275" actId="2711"/>
        <pc:sldMkLst>
          <pc:docMk/>
          <pc:sldMk cId="2900153716" sldId="2146847054"/>
        </pc:sldMkLst>
        <pc:spChg chg="mod">
          <ac:chgData name="Dhanasree k" userId="c6d10fa92d3089ff" providerId="LiveId" clId="{37C602E6-DC6D-41B4-A23B-E4B039B6BF11}" dt="2024-03-30T16:24:38.776" v="275" actId="2711"/>
          <ac:spMkLst>
            <pc:docMk/>
            <pc:sldMk cId="2900153716" sldId="2146847054"/>
            <ac:spMk id="3" creationId="{B2678641-EEA3-4EC4-BF39-4075B0C120E8}"/>
          </ac:spMkLst>
        </pc:spChg>
      </pc:sldChg>
      <pc:sldChg chg="modSp mod">
        <pc:chgData name="Dhanasree k" userId="c6d10fa92d3089ff" providerId="LiveId" clId="{37C602E6-DC6D-41B4-A23B-E4B039B6BF11}" dt="2024-03-30T16:27:43.690" v="284" actId="2711"/>
        <pc:sldMkLst>
          <pc:docMk/>
          <pc:sldMk cId="614882681" sldId="2146847055"/>
        </pc:sldMkLst>
        <pc:spChg chg="mod">
          <ac:chgData name="Dhanasree k" userId="c6d10fa92d3089ff" providerId="LiveId" clId="{37C602E6-DC6D-41B4-A23B-E4B039B6BF11}" dt="2024-03-30T16:27:43.690" v="284" actId="2711"/>
          <ac:spMkLst>
            <pc:docMk/>
            <pc:sldMk cId="614882681" sldId="2146847055"/>
            <ac:spMk id="3" creationId="{A6638FD1-D00E-E75B-705C-564F06D93D7B}"/>
          </ac:spMkLst>
        </pc:spChg>
      </pc:sldChg>
      <pc:sldChg chg="new del">
        <pc:chgData name="Dhanasree k" userId="c6d10fa92d3089ff" providerId="LiveId" clId="{37C602E6-DC6D-41B4-A23B-E4B039B6BF11}" dt="2024-03-30T15:36:07.770" v="1" actId="680"/>
        <pc:sldMkLst>
          <pc:docMk/>
          <pc:sldMk cId="844184920" sldId="2146847056"/>
        </pc:sldMkLst>
      </pc:sldChg>
      <pc:sldChg chg="modSp add mod ord">
        <pc:chgData name="Dhanasree k" userId="c6d10fa92d3089ff" providerId="LiveId" clId="{37C602E6-DC6D-41B4-A23B-E4B039B6BF11}" dt="2024-03-30T16:27:18.455" v="283" actId="2711"/>
        <pc:sldMkLst>
          <pc:docMk/>
          <pc:sldMk cId="1476039872" sldId="2146847056"/>
        </pc:sldMkLst>
        <pc:spChg chg="mod">
          <ac:chgData name="Dhanasree k" userId="c6d10fa92d3089ff" providerId="LiveId" clId="{37C602E6-DC6D-41B4-A23B-E4B039B6BF11}" dt="2024-03-30T16:27:18.455" v="283" actId="2711"/>
          <ac:spMkLst>
            <pc:docMk/>
            <pc:sldMk cId="1476039872" sldId="2146847056"/>
            <ac:spMk id="2" creationId="{D3304455-6802-6CA9-8475-2F6DD1B8D409}"/>
          </ac:spMkLst>
        </pc:spChg>
        <pc:spChg chg="mod">
          <ac:chgData name="Dhanasree k" userId="c6d10fa92d3089ff" providerId="LiveId" clId="{37C602E6-DC6D-41B4-A23B-E4B039B6BF11}" dt="2024-03-30T15:37:51.478" v="23" actId="255"/>
          <ac:spMkLst>
            <pc:docMk/>
            <pc:sldMk cId="1476039872" sldId="2146847056"/>
            <ac:spMk id="5" creationId="{8FBA75B4-2DD5-42EB-9397-F36BFB8BA72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tm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534535" y="3734123"/>
            <a:ext cx="9752897" cy="2123658"/>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pPr>
              <a:lnSpc>
                <a:spcPct val="150000"/>
              </a:lnSpc>
            </a:pP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 SUVATHI V</a:t>
            </a:r>
            <a:endParaRPr lang="en-US" sz="2400" b="1" dirty="0">
              <a:solidFill>
                <a:schemeClr val="accent1">
                  <a:lumMod val="75000"/>
                </a:schemeClr>
              </a:solidFill>
              <a:latin typeface="Times New Roman" panose="02020603050405020304" pitchFamily="18" charset="0"/>
              <a:cs typeface="Times New Roman" panose="02020603050405020304" pitchFamily="18" charset="0"/>
            </a:endParaRPr>
          </a:p>
          <a:p>
            <a:pPr>
              <a:lnSpc>
                <a:spcPct val="150000"/>
              </a:lnSpc>
            </a:pPr>
            <a:r>
              <a:rPr lang="en-US" sz="2400" b="1" dirty="0">
                <a:solidFill>
                  <a:schemeClr val="accent1">
                    <a:lumMod val="75000"/>
                  </a:schemeClr>
                </a:solidFill>
                <a:latin typeface="Times New Roman" panose="02020603050405020304" pitchFamily="18" charset="0"/>
                <a:cs typeface="Times New Roman" panose="02020603050405020304" pitchFamily="18" charset="0"/>
              </a:rPr>
              <a:t>        J. K. K. Nataraja College Of Engineering And Technology</a:t>
            </a:r>
          </a:p>
          <a:p>
            <a:pPr>
              <a:lnSpc>
                <a:spcPct val="150000"/>
              </a:lnSpc>
            </a:pPr>
            <a:r>
              <a:rPr lang="en-US" sz="2400" b="1" dirty="0">
                <a:solidFill>
                  <a:schemeClr val="accent1">
                    <a:lumMod val="75000"/>
                  </a:schemeClr>
                </a:solidFill>
                <a:latin typeface="Times New Roman" panose="02020603050405020304" pitchFamily="18" charset="0"/>
                <a:cs typeface="Times New Roman" panose="02020603050405020304" pitchFamily="18" charset="0"/>
              </a:rPr>
              <a: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lnSpcReduction="10000"/>
          </a:bodyPr>
          <a:lstStyle/>
          <a:p>
            <a:endParaRPr lang="en-US" sz="2000" b="1" dirty="0">
              <a:solidFill>
                <a:schemeClr val="tx1"/>
              </a:solidFill>
            </a:endParaRP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Machine Learning-Based Detection:</a:t>
            </a:r>
            <a:r>
              <a:rPr lang="en-US" sz="2000" b="0" i="0" dirty="0">
                <a:solidFill>
                  <a:schemeClr val="tx1"/>
                </a:solidFill>
                <a:effectLst/>
                <a:latin typeface="Times New Roman" panose="02020603050405020304" pitchFamily="18" charset="0"/>
                <a:cs typeface="Times New Roman" panose="02020603050405020304" pitchFamily="18" charset="0"/>
              </a:rPr>
              <a:t> Integration of machine learning algorithms to analyze keystroke patterns and identify anomalous behavior indicative of keylogging activity.</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Cross-Platform Compatibility:</a:t>
            </a:r>
            <a:r>
              <a:rPr lang="en-US" sz="2000" b="0" i="0" dirty="0">
                <a:solidFill>
                  <a:schemeClr val="tx1"/>
                </a:solidFill>
                <a:effectLst/>
                <a:latin typeface="Times New Roman" panose="02020603050405020304" pitchFamily="18" charset="0"/>
                <a:cs typeface="Times New Roman" panose="02020603050405020304" pitchFamily="18" charset="0"/>
              </a:rPr>
              <a:t> Extending the keylogger to support multiple operating systems and devices, ensuring comprehensive protection across diverse environments.</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Advanced Evasion Techniques:</a:t>
            </a:r>
            <a:r>
              <a:rPr lang="en-US" sz="2000" b="0" i="0" dirty="0">
                <a:solidFill>
                  <a:schemeClr val="tx1"/>
                </a:solidFill>
                <a:effectLst/>
                <a:latin typeface="Times New Roman" panose="02020603050405020304" pitchFamily="18" charset="0"/>
                <a:cs typeface="Times New Roman" panose="02020603050405020304" pitchFamily="18" charset="0"/>
              </a:rPr>
              <a:t> Researching and implementing advanced evasion techniques employed by keyloggers to enhance detection and mitigation capabilities.</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User Education and Awareness:</a:t>
            </a:r>
            <a:r>
              <a:rPr lang="en-US" sz="2000" b="0" i="0" dirty="0">
                <a:solidFill>
                  <a:schemeClr val="tx1"/>
                </a:solidFill>
                <a:effectLst/>
                <a:latin typeface="Times New Roman" panose="02020603050405020304" pitchFamily="18" charset="0"/>
                <a:cs typeface="Times New Roman" panose="02020603050405020304" pitchFamily="18" charset="0"/>
              </a:rPr>
              <a:t> Developing educational resources and raising awareness among users about the risks of keyloggers and best practices for mitigating these threats.</a:t>
            </a:r>
          </a:p>
          <a:p>
            <a:pPr marL="0" indent="0">
              <a:buNone/>
            </a:pPr>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882650"/>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482870" y="1412946"/>
            <a:ext cx="11029615" cy="4673324"/>
          </a:xfrm>
        </p:spPr>
        <p:txBody>
          <a:bodyPr>
            <a:normAutofit/>
          </a:bodyPr>
          <a:lstStyle/>
          <a:p>
            <a:r>
              <a:rPr lang="en-IN" sz="2400" b="0" i="0" dirty="0">
                <a:solidFill>
                  <a:schemeClr val="tx1"/>
                </a:solidFill>
                <a:effectLst/>
                <a:latin typeface="Times New Roman" panose="02020603050405020304" pitchFamily="18" charset="0"/>
                <a:cs typeface="Times New Roman" panose="02020603050405020304" pitchFamily="18" charset="0"/>
              </a:rPr>
              <a:t>Zhang, Y., &amp; Lee, W. (2021). A Survey on Keylogger and Its Detection Techniques. Journal of Cybersecurity, 15(2), 123-140.</a:t>
            </a:r>
          </a:p>
          <a:p>
            <a:r>
              <a:rPr lang="en-IN" sz="2400" b="0" i="0" dirty="0">
                <a:solidFill>
                  <a:schemeClr val="tx1"/>
                </a:solidFill>
                <a:effectLst/>
                <a:latin typeface="Times New Roman" panose="02020603050405020304" pitchFamily="18" charset="0"/>
                <a:cs typeface="Times New Roman" panose="02020603050405020304" pitchFamily="18" charset="0"/>
              </a:rPr>
              <a:t>Gupta, S., &amp; Sharma, A. (2022). Advanced Techniques for Keylogger Detection and Prevention. International Conference on Cybersecurity Proceedings, 45-58.</a:t>
            </a:r>
          </a:p>
          <a:p>
            <a:r>
              <a:rPr lang="en-IN" sz="2400" b="0" i="0" dirty="0">
                <a:solidFill>
                  <a:schemeClr val="tx1"/>
                </a:solidFill>
                <a:effectLst/>
                <a:latin typeface="Times New Roman" panose="02020603050405020304" pitchFamily="18" charset="0"/>
                <a:cs typeface="Times New Roman" panose="02020603050405020304" pitchFamily="18" charset="0"/>
              </a:rPr>
              <a:t>Anderson, M., &amp; Smith, J. (2023). Keylogger Threats and Countermeasures: A Comprehensive Analysis. IEEE Transactions on Information Forensics and Security, 18(3), 210-225.</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norm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a:t>
            </a:r>
          </a:p>
          <a:p>
            <a:pPr marL="305435" indent="-305435"/>
            <a:r>
              <a:rPr lang="en-US" sz="2000" b="1" dirty="0">
                <a:latin typeface="Times New Roman" panose="02020603050405020304" pitchFamily="18" charset="0"/>
                <a:ea typeface="+mn-lt"/>
                <a:cs typeface="Times New Roman" panose="02020603050405020304" pitchFamily="18" charset="0"/>
              </a:rPr>
              <a:t>Types of Keylogger</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(Output Image)</a:t>
            </a:r>
          </a:p>
          <a:p>
            <a:pPr marL="305435" indent="-305435"/>
            <a:r>
              <a:rPr lang="en-US" sz="2000" b="1" dirty="0">
                <a:latin typeface="Times New Roman" panose="02020603050405020304" pitchFamily="18" charset="0"/>
                <a:ea typeface="+mn-lt"/>
                <a:cs typeface="Times New Roman" panose="02020603050405020304" pitchFamily="18" charset="0"/>
              </a:rPr>
              <a:t>Conclusion</a:t>
            </a:r>
          </a:p>
          <a:p>
            <a:pPr marL="305435" indent="-305435"/>
            <a:r>
              <a:rPr lang="en-US" sz="2000" b="1" dirty="0">
                <a:latin typeface="Times New Roman" panose="02020603050405020304" pitchFamily="18" charset="0"/>
                <a:cs typeface="Times New Roman" panose="02020603050405020304" pitchFamily="18" charset="0"/>
              </a:rPr>
              <a:t>Security</a:t>
            </a: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lnSpc>
                <a:spcPct val="100000"/>
              </a:lnSpc>
            </a:pPr>
            <a:r>
              <a:rPr lang="en-US" sz="2400" b="0" i="0" dirty="0">
                <a:solidFill>
                  <a:schemeClr val="tx1"/>
                </a:solidFill>
                <a:effectLst/>
                <a:latin typeface="Söhne"/>
              </a:rPr>
              <a:t>         </a:t>
            </a:r>
            <a:r>
              <a:rPr lang="en-US" sz="2400" b="0" i="0" dirty="0">
                <a:solidFill>
                  <a:schemeClr val="tx1"/>
                </a:solidFill>
                <a:effectLst/>
                <a:latin typeface="Times New Roman" panose="02020603050405020304" pitchFamily="18" charset="0"/>
                <a:cs typeface="Times New Roman" panose="02020603050405020304" pitchFamily="18" charset="0"/>
              </a:rPr>
              <a:t>The proposed system is a basic keylogger implemented using the </a:t>
            </a:r>
            <a:r>
              <a:rPr lang="en-US" sz="2400" b="0" i="0" dirty="0" err="1">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library in Python. To enhance its effectiveness against keylogger threats, the system can be improved with:</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Encryption:</a:t>
            </a:r>
            <a:r>
              <a:rPr lang="en-US" sz="2200" b="0" i="0" dirty="0">
                <a:solidFill>
                  <a:schemeClr val="tx1"/>
                </a:solidFill>
                <a:effectLst/>
                <a:latin typeface="Times New Roman" panose="02020603050405020304" pitchFamily="18" charset="0"/>
                <a:cs typeface="Times New Roman" panose="02020603050405020304" pitchFamily="18" charset="0"/>
              </a:rPr>
              <a:t> Secure logged keystrokes with encryption to safeguard sensitive data from interception.</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Process Monitoring:</a:t>
            </a:r>
            <a:r>
              <a:rPr lang="en-US" sz="2200" b="0" i="0" dirty="0">
                <a:solidFill>
                  <a:schemeClr val="tx1"/>
                </a:solidFill>
                <a:effectLst/>
                <a:latin typeface="Times New Roman" panose="02020603050405020304" pitchFamily="18" charset="0"/>
                <a:cs typeface="Times New Roman" panose="02020603050405020304" pitchFamily="18" charset="0"/>
              </a:rPr>
              <a:t> Extend the keylogger to monitor running processes, identifying suspicious activities and preventing keylogger installation and other malware.</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User Notification:</a:t>
            </a:r>
            <a:r>
              <a:rPr lang="en-US" sz="2200" b="0" i="0" dirty="0">
                <a:solidFill>
                  <a:schemeClr val="tx1"/>
                </a:solidFill>
                <a:effectLst/>
                <a:latin typeface="Times New Roman" panose="02020603050405020304" pitchFamily="18" charset="0"/>
                <a:cs typeface="Times New Roman" panose="02020603050405020304" pitchFamily="18" charset="0"/>
              </a:rPr>
              <a:t> Implement real-time alerts to notify users when the keylogger is active, enabling immediate action to secure their system.</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Remote Reporting:</a:t>
            </a:r>
            <a:r>
              <a:rPr lang="en-US" sz="2200" b="0" i="0" dirty="0">
                <a:solidFill>
                  <a:schemeClr val="tx1"/>
                </a:solidFill>
                <a:effectLst/>
                <a:latin typeface="Times New Roman" panose="02020603050405020304" pitchFamily="18" charset="0"/>
                <a:cs typeface="Times New Roman" panose="02020603050405020304" pitchFamily="18" charset="0"/>
              </a:rPr>
              <a:t> Enable secure transmission of logged data to a designated server for analysis, facilitating proactive threat intelligence and incident response.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752065"/>
            <a:ext cx="11029616" cy="530296"/>
          </a:xfrm>
        </p:spPr>
        <p:txBody>
          <a:bodyPr>
            <a:normAutofit fontScale="90000"/>
          </a:bodyPr>
          <a:lstStyle/>
          <a:p>
            <a:r>
              <a:rPr lang="en-US" sz="4400" b="1" dirty="0">
                <a:solidFill>
                  <a:schemeClr val="accent1"/>
                </a:solidFill>
                <a:latin typeface="Arial"/>
                <a:ea typeface="+mj-lt"/>
                <a:cs typeface="Arial"/>
              </a:rPr>
              <a:t>System</a:t>
            </a:r>
            <a:r>
              <a:rPr lang="en-US" sz="4400" dirty="0">
                <a:solidFill>
                  <a:schemeClr val="accent1"/>
                </a:solidFill>
                <a:latin typeface="Arial"/>
                <a:ea typeface="+mj-lt"/>
                <a:cs typeface="Arial"/>
              </a:rPr>
              <a:t> </a:t>
            </a:r>
            <a:r>
              <a:rPr lang="en-US" sz="4400" b="1" i="0" dirty="0">
                <a:solidFill>
                  <a:schemeClr val="accent1"/>
                </a:solidFill>
                <a:effectLst/>
                <a:latin typeface="Arial" panose="020B0604020202020204" pitchFamily="34" charset="0"/>
                <a:cs typeface="Arial" panose="020B0604020202020204" pitchFamily="34" charset="0"/>
              </a:rPr>
              <a:t>development</a:t>
            </a:r>
            <a:r>
              <a:rPr lang="en-US" sz="4400" dirty="0">
                <a:solidFill>
                  <a:schemeClr val="accent1"/>
                </a:solidFill>
                <a:latin typeface="Arial"/>
                <a:ea typeface="+mj-lt"/>
                <a:cs typeface="Arial"/>
              </a:rPr>
              <a:t> </a:t>
            </a:r>
            <a:r>
              <a:rPr lang="en-US" sz="4400" b="1" dirty="0">
                <a:solidFill>
                  <a:schemeClr val="accent1"/>
                </a:solidFill>
                <a:latin typeface="Arial"/>
                <a:ea typeface="+mj-lt"/>
                <a:cs typeface="Arial"/>
              </a:rPr>
              <a:t>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33119" y="1282361"/>
            <a:ext cx="11029615" cy="4673324"/>
          </a:xfrm>
        </p:spPr>
        <p:txBody>
          <a:bodyPr>
            <a:normAutofit lnSpcReduction="10000"/>
          </a:bodyPr>
          <a:lstStyle/>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The system approach is a basic keylogger implemented using the </a:t>
            </a:r>
            <a:r>
              <a:rPr lang="en-US" sz="2400" b="1" i="0" dirty="0" err="1">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library in Python.</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The development approach should include rigorous testing to ensure the reliability and stability of the keylogger.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Additionally, adherence to best practices for secure coding and data handling is essential to minimize the risk of exploitation by attackers.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Collaborative development with security experts can provide valuable insights into potential vulnerabilities and effective mitigation strategies.</a:t>
            </a:r>
            <a:endParaRPr lang="en-IN"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pPr marL="305435" indent="-305435"/>
            <a:r>
              <a:rPr lang="en-US" sz="4400" b="1" dirty="0">
                <a:solidFill>
                  <a:schemeClr val="accent1"/>
                </a:solidFill>
                <a:latin typeface="Arial"/>
                <a:ea typeface="+mn-lt"/>
                <a:cs typeface="+mn-lt"/>
              </a:rPr>
              <a:t>Types of Keylogger</a:t>
            </a:r>
            <a:endParaRPr lang="en-US" sz="3200" dirty="0">
              <a:solidFill>
                <a:schemeClr val="accent1"/>
              </a:solidFill>
              <a:latin typeface="Arial"/>
              <a:ea typeface="+mn-lt"/>
              <a:cs typeface="+mn-lt"/>
            </a:endParaRPr>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lnSpcReduction="10000"/>
          </a:bodyPr>
          <a:lstStyle/>
          <a:p>
            <a:pPr>
              <a:lnSpc>
                <a:spcPct val="150000"/>
              </a:lnSpc>
            </a:pPr>
            <a:r>
              <a:rPr lang="en-US" sz="2400" b="0" i="0" dirty="0">
                <a:solidFill>
                  <a:schemeClr val="tx1"/>
                </a:solidFill>
                <a:effectLst/>
                <a:latin typeface="Söhne"/>
              </a:rPr>
              <a:t>  </a:t>
            </a:r>
            <a:r>
              <a:rPr lang="en-US" sz="2400" b="0" i="0" dirty="0">
                <a:solidFill>
                  <a:schemeClr val="tx1"/>
                </a:solidFill>
                <a:effectLst/>
                <a:latin typeface="Times New Roman" panose="02020603050405020304" pitchFamily="18" charset="0"/>
                <a:cs typeface="Times New Roman" panose="02020603050405020304" pitchFamily="18" charset="0"/>
              </a:rPr>
              <a:t>Keyloggers can be categorized into hardware-based and software-based variants.</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software-based Keylogger</a:t>
            </a:r>
          </a:p>
          <a:p>
            <a:pPr marL="0" indent="0">
              <a:lnSpc>
                <a:spcPct val="150000"/>
              </a:lnSpc>
              <a:buNone/>
            </a:pPr>
            <a:r>
              <a:rPr lang="en-US" sz="2200" b="0" i="0" dirty="0">
                <a:solidFill>
                  <a:schemeClr val="tx1"/>
                </a:solidFill>
                <a:effectLst/>
                <a:latin typeface="Times New Roman" panose="02020603050405020304" pitchFamily="18" charset="0"/>
                <a:cs typeface="Times New Roman" panose="02020603050405020304" pitchFamily="18" charset="0"/>
              </a:rPr>
              <a:t>           while software keyloggers are capturing keystrokes directly from the keyboard     input or malicious programs installed on the system.</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hardware-based Keylogger</a:t>
            </a:r>
          </a:p>
          <a:p>
            <a:pPr marL="0" indent="0">
              <a:lnSpc>
                <a:spcPct val="150000"/>
              </a:lnSpc>
              <a:buNone/>
            </a:pPr>
            <a:r>
              <a:rPr lang="en-US" sz="2200" b="0" i="0" dirty="0">
                <a:solidFill>
                  <a:schemeClr val="tx1"/>
                </a:solidFill>
                <a:effectLst/>
                <a:latin typeface="Times New Roman" panose="02020603050405020304" pitchFamily="18" charset="0"/>
                <a:cs typeface="Times New Roman" panose="02020603050405020304" pitchFamily="18" charset="0"/>
              </a:rPr>
              <a:t>          Hardware keyloggers are physical devices inserted between the keyboard and computer, which may not be detectable by traditional software-based security measures.</a:t>
            </a:r>
          </a:p>
          <a:p>
            <a:pPr marL="0" indent="0">
              <a:buNone/>
            </a:pPr>
            <a:r>
              <a:rPr lang="en-US" sz="1400" b="0" i="0" dirty="0">
                <a:solidFill>
                  <a:schemeClr val="tx1"/>
                </a:solidFill>
                <a:effectLst/>
                <a:latin typeface="Söhne"/>
              </a:rPr>
              <a:t> </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xmlns="" id="{1646BC9A-16A0-F5FD-BCDE-F38B1BE07327}"/>
              </a:ext>
            </a:extLst>
          </p:cNvPr>
          <p:cNvPicPr>
            <a:picLocks noGrp="1" noChangeAspect="1"/>
          </p:cNvPicPr>
          <p:nvPr>
            <p:ph idx="1"/>
          </p:nvPr>
        </p:nvPicPr>
        <p:blipFill>
          <a:blip r:embed="rId2"/>
          <a:stretch>
            <a:fillRect/>
          </a:stretch>
        </p:blipFill>
        <p:spPr>
          <a:xfrm>
            <a:off x="422787" y="1725505"/>
            <a:ext cx="3814916" cy="4213179"/>
          </a:xfrm>
        </p:spPr>
      </p:pic>
      <p:pic>
        <p:nvPicPr>
          <p:cNvPr id="7" name="Picture 6">
            <a:extLst>
              <a:ext uri="{FF2B5EF4-FFF2-40B4-BE49-F238E27FC236}">
                <a16:creationId xmlns:a16="http://schemas.microsoft.com/office/drawing/2014/main" xmlns="" id="{9D69B11B-ACC9-43F7-5293-C1B8C17CB028}"/>
              </a:ext>
            </a:extLst>
          </p:cNvPr>
          <p:cNvPicPr>
            <a:picLocks noChangeAspect="1"/>
          </p:cNvPicPr>
          <p:nvPr/>
        </p:nvPicPr>
        <p:blipFill>
          <a:blip r:embed="rId3"/>
          <a:stretch>
            <a:fillRect/>
          </a:stretch>
        </p:blipFill>
        <p:spPr>
          <a:xfrm>
            <a:off x="4699000" y="1864446"/>
            <a:ext cx="7286522" cy="4074238"/>
          </a:xfrm>
          <a:prstGeom prst="rect">
            <a:avLst/>
          </a:prstGeom>
        </p:spPr>
      </p:pic>
      <p:pic>
        <p:nvPicPr>
          <p:cNvPr id="2" name="Picture 1" descr="key_log - Notepa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7700" y="1752600"/>
            <a:ext cx="7527822" cy="418608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lnSpc>
                <a:spcPct val="200000"/>
              </a:lnSpc>
            </a:pPr>
            <a:r>
              <a:rPr lang="en-US" sz="2000" b="0" i="0" dirty="0">
                <a:solidFill>
                  <a:schemeClr val="tx1"/>
                </a:solidFill>
                <a:effectLst/>
                <a:latin typeface="Times New Roman" panose="02020603050405020304" pitchFamily="18" charset="0"/>
                <a:cs typeface="Times New Roman" panose="02020603050405020304" pitchFamily="18" charset="0"/>
              </a:rPr>
              <a:t>            A basic foundation for implementing a keylogger, addressing the complex challenges posed by keylogger threats requires a more comprehensive and proactive approach. By incorporating advanced security features and adhering to secure coding practices, it is possible to develop keylogger mitigation solutions that effectively protect users and organizations from the risks associated with keylogging attacks.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Autofit/>
          </a:bodyPr>
          <a:lstStyle/>
          <a:p>
            <a:r>
              <a:rPr lang="en-US" sz="4000" dirty="0">
                <a:solidFill>
                  <a:schemeClr val="accent1"/>
                </a:solidFill>
              </a:rPr>
              <a:t>SECURITY</a:t>
            </a:r>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Keyloggers often employ sophisticated techniques to evade detection and circumvent security measures.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This includes encryption of logged data, obfuscation of code to avoid signature-based detection, and utilizing rootkit capabilities to operate stealthily within the system.</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3987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elements/1.1/"/>
    <ds:schemaRef ds:uri="http://schemas.microsoft.com/office/2006/documentManagement/types"/>
    <ds:schemaRef ds:uri="http://schemas.microsoft.com/office/infopath/2007/PartnerControls"/>
    <ds:schemaRef ds:uri="c0fa2617-96bd-425d-8578-e93563fe37c5"/>
    <ds:schemaRef ds:uri="http://purl.org/dc/terms/"/>
    <ds:schemaRef ds:uri="http://schemas.openxmlformats.org/package/2006/metadata/core-properties"/>
    <ds:schemaRef ds:uri="http://purl.org/dc/dcmitype/"/>
    <ds:schemaRef ds:uri="9162bd5b-4ed9-4da3-b376-05204580ba3f"/>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60</TotalTime>
  <Words>677</Words>
  <Application>Microsoft Office PowerPoint</Application>
  <PresentationFormat>Custom</PresentationFormat>
  <Paragraphs>55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 &amp; SECURITY</vt:lpstr>
      <vt:lpstr>OUTLINE</vt:lpstr>
      <vt:lpstr>Problem Statement</vt:lpstr>
      <vt:lpstr>Proposed Solution</vt:lpstr>
      <vt:lpstr>System development Approach</vt:lpstr>
      <vt:lpstr>Types of Keylogger</vt:lpstr>
      <vt:lpstr>Result</vt:lpstr>
      <vt:lpstr>Conclusion</vt:lpstr>
      <vt:lpstr>SECURITY</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cp:lastModifiedBy>
  <cp:revision>24</cp:revision>
  <dcterms:created xsi:type="dcterms:W3CDTF">2021-05-26T16:50:10Z</dcterms:created>
  <dcterms:modified xsi:type="dcterms:W3CDTF">2024-04-02T05:26:24Z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