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83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2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7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4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58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ainbow on sky">
            <a:extLst>
              <a:ext uri="{FF2B5EF4-FFF2-40B4-BE49-F238E27FC236}">
                <a16:creationId xmlns:a16="http://schemas.microsoft.com/office/drawing/2014/main" id="{BDB0336B-95A4-DEC9-1B44-D7765ABD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03" b="2127"/>
          <a:stretch>
            <a:fillRect/>
          </a:stretch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61642-4582-B970-3F29-FBA83520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Title:</a:t>
            </a:r>
            <a:r>
              <a:rPr lang="en-US" sz="4000" dirty="0"/>
              <a:t> GW-BASIC Programming language(C++)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12A1-B144-289A-FAC8-AFF0AC998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Parser Module</a:t>
            </a:r>
            <a:endParaRPr lang="en-IN" dirty="0">
              <a:solidFill>
                <a:srgbClr val="C282B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37C0E-DF3C-1EC8-A2FA-AC76A1BFB58C}"/>
              </a:ext>
            </a:extLst>
          </p:cNvPr>
          <p:cNvSpPr txBox="1"/>
          <p:nvPr/>
        </p:nvSpPr>
        <p:spPr>
          <a:xfrm>
            <a:off x="1606493" y="4740573"/>
            <a:ext cx="545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 : SUVETHA MANIKANDAN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DATE:30 JULY 2025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9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E267-07F7-BE7A-B98E-78843283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3237"/>
            <a:ext cx="10353762" cy="803564"/>
          </a:xfrm>
        </p:spPr>
        <p:txBody>
          <a:bodyPr/>
          <a:lstStyle/>
          <a:p>
            <a:r>
              <a:rPr lang="en-IN" dirty="0" err="1"/>
              <a:t>parser.h</a:t>
            </a:r>
            <a:r>
              <a:rPr lang="en-IN" dirty="0"/>
              <a:t> – Parser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4A7-E050-99C4-DC06-BCAE0664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4" y="1066801"/>
            <a:ext cx="10897985" cy="52591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Declares the Parser class and public parsing functions.</a:t>
            </a:r>
          </a:p>
          <a:p>
            <a:r>
              <a:rPr lang="en-IN" dirty="0"/>
              <a:t>Key Components:</a:t>
            </a:r>
          </a:p>
          <a:p>
            <a:r>
              <a:rPr lang="en-IN" dirty="0"/>
              <a:t>• class Parser – Maintains token list and current index.</a:t>
            </a:r>
          </a:p>
          <a:p>
            <a:r>
              <a:rPr lang="en-IN" dirty="0"/>
              <a:t>• Constructor: Parser(</a:t>
            </a:r>
            <a:r>
              <a:rPr lang="en-IN" dirty="0" err="1"/>
              <a:t>const</a:t>
            </a:r>
            <a:r>
              <a:rPr lang="en-IN" dirty="0"/>
              <a:t> std::vector&lt;Token&gt;&amp; tokens);</a:t>
            </a:r>
          </a:p>
          <a:p>
            <a:r>
              <a:rPr lang="en-IN" dirty="0"/>
              <a:t>• Core methods:</a:t>
            </a:r>
          </a:p>
          <a:p>
            <a:r>
              <a:rPr lang="en-IN" dirty="0"/>
              <a:t>    – </a:t>
            </a:r>
            <a:r>
              <a:rPr lang="en-IN" dirty="0" err="1"/>
              <a:t>ASTNode</a:t>
            </a:r>
            <a:r>
              <a:rPr lang="en-IN" dirty="0"/>
              <a:t>* </a:t>
            </a:r>
            <a:r>
              <a:rPr lang="en-IN" dirty="0" err="1"/>
              <a:t>parseProgram</a:t>
            </a:r>
            <a:r>
              <a:rPr lang="en-IN" dirty="0"/>
              <a:t>();</a:t>
            </a:r>
          </a:p>
          <a:p>
            <a:r>
              <a:rPr lang="en-IN" dirty="0"/>
              <a:t>    – </a:t>
            </a:r>
            <a:r>
              <a:rPr lang="en-IN" dirty="0" err="1"/>
              <a:t>ASTNode</a:t>
            </a:r>
            <a:r>
              <a:rPr lang="en-IN" dirty="0"/>
              <a:t>* </a:t>
            </a:r>
            <a:r>
              <a:rPr lang="en-IN" dirty="0" err="1"/>
              <a:t>parseStatement</a:t>
            </a:r>
            <a:r>
              <a:rPr lang="en-IN" dirty="0"/>
              <a:t>();</a:t>
            </a:r>
          </a:p>
          <a:p>
            <a:r>
              <a:rPr lang="en-IN" dirty="0"/>
              <a:t>    – </a:t>
            </a:r>
            <a:r>
              <a:rPr lang="en-IN" dirty="0" err="1"/>
              <a:t>ASTNode</a:t>
            </a:r>
            <a:r>
              <a:rPr lang="en-IN" dirty="0"/>
              <a:t>* </a:t>
            </a:r>
            <a:r>
              <a:rPr lang="en-IN" dirty="0" err="1"/>
              <a:t>parseExpression</a:t>
            </a:r>
            <a:r>
              <a:rPr lang="en-IN" dirty="0"/>
              <a:t>();</a:t>
            </a:r>
          </a:p>
          <a:p>
            <a:r>
              <a:rPr lang="en-IN" dirty="0"/>
              <a:t>• Parses control flow, expressions, I/O, math functions.</a:t>
            </a:r>
          </a:p>
          <a:p>
            <a:r>
              <a:rPr lang="en-IN" dirty="0"/>
              <a:t>• Header includes only interfaces and essential includes.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84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4CA1-C637-345E-8FBE-E42C6CAB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43" y="152400"/>
            <a:ext cx="10353762" cy="828502"/>
          </a:xfrm>
        </p:spPr>
        <p:txBody>
          <a:bodyPr/>
          <a:lstStyle/>
          <a:p>
            <a:r>
              <a:rPr lang="en-IN" dirty="0"/>
              <a:t>parser.cpp – Parser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BF20-726F-7B2A-F47C-00AD7603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6" y="1047404"/>
            <a:ext cx="10864734" cy="5436523"/>
          </a:xfrm>
        </p:spPr>
        <p:txBody>
          <a:bodyPr/>
          <a:lstStyle/>
          <a:p>
            <a:r>
              <a:rPr lang="en-IN" dirty="0"/>
              <a:t>Implements recursive descent parsing logic.</a:t>
            </a:r>
          </a:p>
          <a:p>
            <a:r>
              <a:rPr lang="en-IN" dirty="0"/>
              <a:t>Key Functions:</a:t>
            </a:r>
          </a:p>
          <a:p>
            <a:r>
              <a:rPr lang="en-IN" dirty="0"/>
              <a:t>• </a:t>
            </a:r>
            <a:r>
              <a:rPr lang="en-IN" dirty="0" err="1"/>
              <a:t>parseProgram</a:t>
            </a:r>
            <a:r>
              <a:rPr lang="en-IN" dirty="0"/>
              <a:t>(): Parses entire BASIC program.</a:t>
            </a:r>
          </a:p>
          <a:p>
            <a:r>
              <a:rPr lang="en-IN" dirty="0"/>
              <a:t>• </a:t>
            </a:r>
            <a:r>
              <a:rPr lang="en-IN" dirty="0" err="1"/>
              <a:t>parseStatement</a:t>
            </a:r>
            <a:r>
              <a:rPr lang="en-IN" dirty="0"/>
              <a:t>(): Parses PRINT, LET, IF, FOR, etc.</a:t>
            </a:r>
          </a:p>
          <a:p>
            <a:r>
              <a:rPr lang="en-IN" dirty="0"/>
              <a:t>• </a:t>
            </a:r>
            <a:r>
              <a:rPr lang="en-IN" dirty="0" err="1"/>
              <a:t>parseExpression</a:t>
            </a:r>
            <a:r>
              <a:rPr lang="en-IN" dirty="0"/>
              <a:t>(): Handles literals, identifiers, math.</a:t>
            </a:r>
          </a:p>
          <a:p>
            <a:r>
              <a:rPr lang="en-IN" dirty="0"/>
              <a:t>• match(), expect(): Token consumption helpers.</a:t>
            </a:r>
          </a:p>
          <a:p>
            <a:r>
              <a:rPr lang="en-IN" dirty="0"/>
              <a:t>• </a:t>
            </a:r>
            <a:r>
              <a:rPr lang="en-IN" dirty="0" err="1"/>
              <a:t>parseIfStatement</a:t>
            </a:r>
            <a:r>
              <a:rPr lang="en-IN" dirty="0"/>
              <a:t>(), </a:t>
            </a:r>
            <a:r>
              <a:rPr lang="en-IN" dirty="0" err="1"/>
              <a:t>parseForLoop</a:t>
            </a:r>
            <a:r>
              <a:rPr lang="en-IN" dirty="0"/>
              <a:t>(), </a:t>
            </a:r>
            <a:r>
              <a:rPr lang="en-IN" dirty="0" err="1"/>
              <a:t>parsePrintStatement</a:t>
            </a:r>
            <a:r>
              <a:rPr lang="en-IN" dirty="0"/>
              <a:t>(), etc.</a:t>
            </a:r>
          </a:p>
          <a:p>
            <a:r>
              <a:rPr lang="en-IN" dirty="0"/>
              <a:t>• Builds and returns </a:t>
            </a:r>
            <a:r>
              <a:rPr lang="en-IN" dirty="0" err="1"/>
              <a:t>ASTNode</a:t>
            </a:r>
            <a:r>
              <a:rPr lang="en-IN" dirty="0"/>
              <a:t> trees for execution.</a:t>
            </a:r>
          </a:p>
          <a:p>
            <a:r>
              <a:rPr lang="en-IN" dirty="0"/>
              <a:t>• Handles basic error reporting (unexpected tokens, missing parts).</a:t>
            </a:r>
          </a:p>
        </p:txBody>
      </p:sp>
    </p:spTree>
    <p:extLst>
      <p:ext uri="{BB962C8B-B14F-4D97-AF65-F5344CB8AC3E}">
        <p14:creationId xmlns:p14="http://schemas.microsoft.com/office/powerpoint/2010/main" val="134134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7335-9F2D-53FD-210D-97918CFA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486D-2610-FBA2-472A-E6558A64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syntax error messages with line numbers.</a:t>
            </a:r>
          </a:p>
          <a:p>
            <a:r>
              <a:rPr lang="en-US" dirty="0"/>
              <a:t>Checks for missing keywords, unbalanced parentheses, invalid tokens.</a:t>
            </a:r>
          </a:p>
          <a:p>
            <a:r>
              <a:rPr lang="en-US" dirty="0"/>
              <a:t>Graceful failure and fallback in ambiguous cases.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01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C60C-177E-574C-B193-DD2C114C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Parsing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2BA7-5CAA-4CB2-E461-5C7AA98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0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A487-84CB-FDD7-98DF-2B14BBC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96" y="83389"/>
            <a:ext cx="10353762" cy="1257300"/>
          </a:xfrm>
        </p:spPr>
        <p:txBody>
          <a:bodyPr/>
          <a:lstStyle/>
          <a:p>
            <a:r>
              <a:rPr lang="en-IN" dirty="0"/>
              <a:t>Standard Libraries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82A837-58F9-D5A7-166B-93F2162C6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343" y="1634490"/>
            <a:ext cx="1029131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– Used for storing source lines, identifiers, and literals.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&lt;vector&gt; – Used for storing dynamic lists of tokens and AST child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&lt;map&gt; – (If used) for managing variable-value pairs in symbol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 – For printing debug output and AST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3931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F034-34C0-1588-A374-050CCDFF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CONCEPTS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B903B4-A873-693B-D2D3-4DDAAF652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579335"/>
            <a:ext cx="1060021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Structs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Token, and Parser are implemented as C++ 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meaningful named constants.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dynamic AST node management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Recursive descent parsing is implemented using recursion.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Each class manages its own state and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Initialization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in Parser to initialize with token input cleanly.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Namespaces (optional)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May be used to group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/parser/runtime logically.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C32E-A893-3978-1352-4BA1C10E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D8C02C-1062-36D6-5500-DADCE474D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228" y="1742685"/>
            <a:ext cx="10923529" cy="324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GW-BASIC interpreter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modern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C++17/20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a larger 64-bit OS project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Parser handles syntax analysis and AST generation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parser, AST, runtime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9FB5C-7DB2-10DC-6E8C-6E7609AD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D347-3004-0E3C-5BEC-A7EFCAD8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GW-BASIC is a classic BASIC interpreter originally used on DOS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systems.This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aims to rebuild a modern GW-BASIC interpreter using C++17/20, designed to run in a 64-bit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 module is a core component that processes tokenized source code and generates an Abstract Syntax Tree (AST).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AST is then used by the interpreter or runtime engine to execute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 is built using a recursive descent strategy and supports most major GW-BASIC constructs like PRINT, LET, IF, FOR,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3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CAFEF-88FA-9EB3-257C-49A2B6D8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Role of the Parser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FE77-B338-128E-5001-DFE4057D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Converts token stream (from </a:t>
            </a:r>
            <a:r>
              <a:rPr lang="en-US" dirty="0" err="1"/>
              <a:t>lexer</a:t>
            </a:r>
            <a:r>
              <a:rPr lang="en-US" dirty="0"/>
              <a:t>) into an Abstract Syntax Tree (AST)</a:t>
            </a:r>
          </a:p>
          <a:p>
            <a:r>
              <a:rPr lang="en-US" dirty="0"/>
              <a:t>Implements recursive descent parsing</a:t>
            </a:r>
          </a:p>
          <a:p>
            <a:r>
              <a:rPr lang="en-US" dirty="0"/>
              <a:t>Supports major GW-BASIC statements:</a:t>
            </a:r>
          </a:p>
          <a:p>
            <a:r>
              <a:rPr lang="en-US" dirty="0"/>
              <a:t>PRINT, LET, IF, FOR, WHILE, DO, GOTO,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10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Generated image">
            <a:extLst>
              <a:ext uri="{FF2B5EF4-FFF2-40B4-BE49-F238E27FC236}">
                <a16:creationId xmlns:a16="http://schemas.microsoft.com/office/drawing/2014/main" id="{1815DCFE-7F32-5B6D-4F31-DBDDF444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"/>
          <a:stretch>
            <a:fillRect/>
          </a:stretch>
        </p:blipFill>
        <p:spPr bwMode="auto">
          <a:xfrm>
            <a:off x="-10649" y="1"/>
            <a:ext cx="4571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9" name="Picture 717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CECF2999-7FC3-8DF3-46AD-3A3D3A17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649" y="174171"/>
            <a:ext cx="7620351" cy="654231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std::string (e.g., "10 PRINT \"HELLO\"").Output: std::vector&lt;Token&gt; – List of tokens with type and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std::vector&lt;Token&gt;Output: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– Builds the Abstract Syntax Tree using recursive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descent.Uses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node types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LetStmt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Stream → Abstract Syntax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TreeIntermediate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where raw tokens are converted into a hierarchical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ExecutorInput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*Executes code like PRINT, LET, IF, FOR,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Runtime behavior: printed output, variable updates,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297426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DF2B-0236-927F-E8A6-3F37993D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Parser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AE9-A200-BE4E-DAAF-E401F6CB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parser.h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Function declarations for parsing logic.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parser.cpp - Recursive descent parsing implementation.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ASTNode.h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AST node types and structure definitions.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 - Testing and integration entry point.</a:t>
            </a:r>
          </a:p>
          <a:p>
            <a:pPr marL="3690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7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4BD91-D292-6344-11E0-3E030E4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CLASS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0EE95-B85D-307F-48BD-96E0BBF7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6414" y="95907"/>
            <a:ext cx="6538415" cy="67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5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5B25-6B2C-64C5-8DED-63E5BC47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44880"/>
          </a:xfrm>
        </p:spPr>
        <p:txBody>
          <a:bodyPr/>
          <a:lstStyle/>
          <a:p>
            <a:r>
              <a:rPr lang="en-IN" dirty="0"/>
              <a:t>Lexer → Parser → Runtime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4161-F1F3-CF17-7C1D-38F2BAFE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944880"/>
            <a:ext cx="10343114" cy="5572298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1. Lexer</a:t>
            </a:r>
          </a:p>
          <a:p>
            <a:r>
              <a:rPr lang="en-IN" dirty="0"/>
              <a:t>• Input: std::string (source code line, e.g., "10 PRINT \"HELLO\"")</a:t>
            </a:r>
          </a:p>
          <a:p>
            <a:r>
              <a:rPr lang="en-IN" dirty="0"/>
              <a:t>• Output: std::vector&lt;Token&gt;</a:t>
            </a:r>
          </a:p>
          <a:p>
            <a:r>
              <a:rPr lang="en-IN" dirty="0"/>
              <a:t>   – Token { </a:t>
            </a:r>
            <a:r>
              <a:rPr lang="en-IN" dirty="0" err="1"/>
              <a:t>TokenType</a:t>
            </a:r>
            <a:r>
              <a:rPr lang="en-IN" dirty="0"/>
              <a:t> type; std::string value; }</a:t>
            </a:r>
          </a:p>
          <a:p>
            <a:pPr marL="36900" indent="0">
              <a:buNone/>
            </a:pPr>
            <a:r>
              <a:rPr lang="en-IN" dirty="0"/>
              <a:t>2. Parser</a:t>
            </a:r>
          </a:p>
          <a:p>
            <a:r>
              <a:rPr lang="en-IN" dirty="0"/>
              <a:t>• Input: std::vector&lt;Token&gt;</a:t>
            </a:r>
          </a:p>
          <a:p>
            <a:r>
              <a:rPr lang="en-IN" dirty="0"/>
              <a:t>• Output: </a:t>
            </a:r>
            <a:r>
              <a:rPr lang="en-IN" dirty="0" err="1"/>
              <a:t>ASTNode</a:t>
            </a:r>
            <a:r>
              <a:rPr lang="en-IN" dirty="0"/>
              <a:t>* (Abstract Syntax Tree)</a:t>
            </a:r>
          </a:p>
          <a:p>
            <a:r>
              <a:rPr lang="en-IN" dirty="0"/>
              <a:t>   – </a:t>
            </a:r>
            <a:r>
              <a:rPr lang="en-IN" dirty="0" err="1"/>
              <a:t>ASTNode</a:t>
            </a:r>
            <a:r>
              <a:rPr lang="en-IN" dirty="0"/>
              <a:t> { </a:t>
            </a:r>
            <a:r>
              <a:rPr lang="en-IN" dirty="0" err="1"/>
              <a:t>ASTType</a:t>
            </a:r>
            <a:r>
              <a:rPr lang="en-IN" dirty="0"/>
              <a:t> type; std::string value; std::vector&lt;</a:t>
            </a:r>
            <a:r>
              <a:rPr lang="en-IN" dirty="0" err="1"/>
              <a:t>ASTNode</a:t>
            </a:r>
            <a:r>
              <a:rPr lang="en-IN" dirty="0"/>
              <a:t>*&gt; children; }</a:t>
            </a:r>
          </a:p>
          <a:p>
            <a:pPr marL="36900" indent="0">
              <a:buNone/>
            </a:pPr>
            <a:r>
              <a:rPr lang="en-IN" dirty="0"/>
              <a:t>3. Runtime Executor</a:t>
            </a:r>
          </a:p>
          <a:p>
            <a:r>
              <a:rPr lang="en-IN" dirty="0"/>
              <a:t>• Input: </a:t>
            </a:r>
            <a:r>
              <a:rPr lang="en-IN" dirty="0" err="1"/>
              <a:t>ASTNode</a:t>
            </a:r>
            <a:r>
              <a:rPr lang="en-IN" dirty="0"/>
              <a:t>*</a:t>
            </a:r>
          </a:p>
          <a:p>
            <a:r>
              <a:rPr lang="en-IN" dirty="0"/>
              <a:t>• Output: Executes the code (e.g., prints output, updates variables)</a:t>
            </a:r>
          </a:p>
          <a:p>
            <a:r>
              <a:rPr lang="en-IN" dirty="0"/>
              <a:t>   – Runtime side effects, no return value (void)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E9FD-D159-04CE-A996-CD33F649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135774"/>
            <a:ext cx="10353762" cy="1257300"/>
          </a:xfrm>
        </p:spPr>
        <p:txBody>
          <a:bodyPr/>
          <a:lstStyle/>
          <a:p>
            <a:r>
              <a:rPr lang="en-IN" dirty="0" err="1"/>
              <a:t>ASTNode.h</a:t>
            </a:r>
            <a:r>
              <a:rPr lang="en-IN" dirty="0"/>
              <a:t> – Abstract Syntax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98F0-6771-B6E4-C18D-FB5032EA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786"/>
            <a:ext cx="10353762" cy="5020888"/>
          </a:xfrm>
        </p:spPr>
        <p:txBody>
          <a:bodyPr>
            <a:normAutofit/>
          </a:bodyPr>
          <a:lstStyle/>
          <a:p>
            <a:r>
              <a:rPr lang="en-US" dirty="0"/>
              <a:t>Defines the structure of the AST (Abstract Syntax Tree).</a:t>
            </a:r>
          </a:p>
          <a:p>
            <a:r>
              <a:rPr lang="en-US" dirty="0"/>
              <a:t>Key Components:</a:t>
            </a:r>
          </a:p>
          <a:p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 err="1"/>
              <a:t>ASTType</a:t>
            </a:r>
            <a:r>
              <a:rPr lang="en-US" dirty="0"/>
              <a:t> – Lists all supported statement and expression node types.</a:t>
            </a:r>
          </a:p>
          <a:p>
            <a:r>
              <a:rPr lang="en-US" dirty="0"/>
              <a:t> class </a:t>
            </a:r>
            <a:r>
              <a:rPr lang="en-US" dirty="0" err="1"/>
              <a:t>ASTNode</a:t>
            </a:r>
            <a:r>
              <a:rPr lang="en-US" dirty="0"/>
              <a:t> – Base class for all AST nodes.</a:t>
            </a:r>
          </a:p>
          <a:p>
            <a:r>
              <a:rPr lang="en-US" dirty="0"/>
              <a:t> Members:</a:t>
            </a:r>
          </a:p>
          <a:p>
            <a:r>
              <a:rPr lang="en-US" dirty="0"/>
              <a:t>    – </a:t>
            </a:r>
            <a:r>
              <a:rPr lang="en-US" dirty="0" err="1"/>
              <a:t>ASTType</a:t>
            </a:r>
            <a:r>
              <a:rPr lang="en-US" dirty="0"/>
              <a:t> type: Enum to identify node kind.</a:t>
            </a:r>
          </a:p>
          <a:p>
            <a:r>
              <a:rPr lang="en-US" dirty="0"/>
              <a:t>    – std::vector&lt;</a:t>
            </a:r>
            <a:r>
              <a:rPr lang="en-US" dirty="0" err="1"/>
              <a:t>ASTNode</a:t>
            </a:r>
            <a:r>
              <a:rPr lang="en-US" dirty="0"/>
              <a:t>*&gt; children: Child nodes in tree.</a:t>
            </a:r>
          </a:p>
          <a:p>
            <a:r>
              <a:rPr lang="en-US" dirty="0"/>
              <a:t>    – std::string value: Literal or variable name (if any).</a:t>
            </a:r>
          </a:p>
          <a:p>
            <a:r>
              <a:rPr lang="en-US" dirty="0"/>
              <a:t> May include line number, operator, or additional metadata.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4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Goudy Old Style</vt:lpstr>
      <vt:lpstr>Times New Roman</vt:lpstr>
      <vt:lpstr>Wingdings 2</vt:lpstr>
      <vt:lpstr>SlateVTI</vt:lpstr>
      <vt:lpstr>Title: GW-BASIC Programming language(C++)</vt:lpstr>
      <vt:lpstr>Project Overview</vt:lpstr>
      <vt:lpstr>Introduction</vt:lpstr>
      <vt:lpstr>Role of the Parser</vt:lpstr>
      <vt:lpstr>PowerPoint Presentation</vt:lpstr>
      <vt:lpstr>Key Parser Components</vt:lpstr>
      <vt:lpstr>CLASS DIAGRAM</vt:lpstr>
      <vt:lpstr>Lexer → Parser → Runtime Flow</vt:lpstr>
      <vt:lpstr>ASTNode.h – Abstract Syntax Tree</vt:lpstr>
      <vt:lpstr>parser.h – Parser Declarations</vt:lpstr>
      <vt:lpstr>parser.cpp – Parser Implementation</vt:lpstr>
      <vt:lpstr>Error Handling</vt:lpstr>
      <vt:lpstr>Sample Parsing Flow</vt:lpstr>
      <vt:lpstr>Standard Libraries</vt:lpstr>
      <vt:lpstr>C++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Suvetha Manikandan(UST,IN)</dc:creator>
  <cp:lastModifiedBy>Suvetha Manikandan(UST,IN)</cp:lastModifiedBy>
  <cp:revision>1</cp:revision>
  <dcterms:created xsi:type="dcterms:W3CDTF">2025-07-29T20:01:46Z</dcterms:created>
  <dcterms:modified xsi:type="dcterms:W3CDTF">2025-07-29T20:49:20Z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2025-07-29T20:49:20Z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c32a4c9c-a96f-4c18-8e92-c303344c8438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