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B704-E2E3-16D2-EC73-51FAD237C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2F769-2D86-6423-6853-4D8E91704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B0732-3D0F-9480-207A-655014C8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6D7D-D513-4564-BA15-B72FD93261C5}" type="datetimeFigureOut">
              <a:rPr lang="en-IN" smtClean="0"/>
              <a:t>24-03-2024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0B5D7-9DC7-A752-16B6-54B42825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9359B-AA7D-E087-746A-758B7CA6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0B94-6988-48AC-851C-0BE683C131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15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1B0D-1137-AB32-A18F-BD58B9BA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93E86-9B67-3117-5887-9BB3925DA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60121-0250-5100-F490-722CC602D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6D7D-D513-4564-BA15-B72FD93261C5}" type="datetimeFigureOut">
              <a:rPr lang="en-IN" smtClean="0"/>
              <a:t>24-03-2024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2D8B-F775-5038-6A15-C10150DA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81B66-FFCB-232E-23E1-38D3F62B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0B94-6988-48AC-851C-0BE683C131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55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9778F-EB07-3C17-CAE4-086FAB051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562D8-EECD-0C00-F9FC-81172F660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11B09-1B0C-9DC3-C72F-712F8EB8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6D7D-D513-4564-BA15-B72FD93261C5}" type="datetimeFigureOut">
              <a:rPr lang="en-IN" smtClean="0"/>
              <a:t>24-03-2024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358B-A32D-8606-A9E5-73DFCA11A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618F9-641B-7F55-73E8-6B11FAD5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0B94-6988-48AC-851C-0BE683C131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395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E0C4-F60A-953B-ED8F-6E9F866C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C5FF7-80D9-E6DC-4709-1BD84791A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9EFAE-D6FC-D4D4-7F78-0DE7E7C9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6D7D-D513-4564-BA15-B72FD93261C5}" type="datetimeFigureOut">
              <a:rPr lang="en-IN" smtClean="0"/>
              <a:t>24-03-2024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D804-A875-2F35-73A6-5CC63FA8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1E1D-5408-B1E9-6BAB-C90AAF69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0B94-6988-48AC-851C-0BE683C131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92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7C34-F2C3-A200-383C-8A2894DF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644B1-D621-9D8B-F8B0-8F19710D7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27FB4-26B7-ADA1-65B9-4976F7CF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6D7D-D513-4564-BA15-B72FD93261C5}" type="datetimeFigureOut">
              <a:rPr lang="en-IN" smtClean="0"/>
              <a:t>24-03-2024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9729C-E287-4F76-6A77-42FE159B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F9795-8A6B-D54B-AE87-80C61514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0B94-6988-48AC-851C-0BE683C131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17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620A-1E87-0F70-9CAF-6F7473F4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EDCDD-4794-8004-3F46-FDDF1235D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35152-A946-FFF2-35BE-9EBA5AAFE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D4283-49EA-BA45-AF52-A353EDA2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6D7D-D513-4564-BA15-B72FD93261C5}" type="datetimeFigureOut">
              <a:rPr lang="en-IN" smtClean="0"/>
              <a:t>24-03-2024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F610D-1DFB-AD91-3062-3BFE51F5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E03EF-F538-C017-0BB7-EE428AE7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0B94-6988-48AC-851C-0BE683C131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56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F773-C440-DA3D-B343-73DA91BC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6B5E9-E193-B0EF-0A30-0519736B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15242-4809-72FA-A7D8-C0CA49133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9A549-020A-5ACC-1874-7694A2230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B1477-6B4A-EB3B-E785-C6D9C3D62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AF6B1-1429-30E2-DAA2-22B0D5F4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6D7D-D513-4564-BA15-B72FD93261C5}" type="datetimeFigureOut">
              <a:rPr lang="en-IN" smtClean="0"/>
              <a:t>24-03-2024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F3913-B205-2D4D-6016-0A48FA53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93EBE-3CE9-0219-C24D-00C04CDB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0B94-6988-48AC-851C-0BE683C131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09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E9AA-E1DF-AC33-5957-ED1B1CA83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AF067-39C0-7DC6-78CB-C3842AF8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6D7D-D513-4564-BA15-B72FD93261C5}" type="datetimeFigureOut">
              <a:rPr lang="en-IN" smtClean="0"/>
              <a:t>24-03-2024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1D419-43B4-BEB4-F04E-64E4B53F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880F5-FAD8-2C64-A98D-BC5E7269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0B94-6988-48AC-851C-0BE683C131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41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93B209-C871-5CAF-DA02-5735701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6D7D-D513-4564-BA15-B72FD93261C5}" type="datetimeFigureOut">
              <a:rPr lang="en-IN" smtClean="0"/>
              <a:t>24-03-2024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E9363-D297-D866-B1B1-CFF0510A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75329-C102-3C81-514A-706CE40F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0B94-6988-48AC-851C-0BE683C131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19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6EAA-CA1F-0E07-6F66-500546E1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BE70-26B0-2C2D-B6DF-BA61AA5B5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A34D5-04BD-D592-F1A8-72DCCADCA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0A891-08F1-DFF9-C1D7-04FE21C5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6D7D-D513-4564-BA15-B72FD93261C5}" type="datetimeFigureOut">
              <a:rPr lang="en-IN" smtClean="0"/>
              <a:t>24-03-2024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F4FE7-655D-AC15-4092-457972F6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D7B97-D844-6DA1-2C23-99D38BE1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0B94-6988-48AC-851C-0BE683C131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824D-2FA9-16B4-6F53-E81E936F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35C-B8EE-BE0A-55FE-B08E19BFF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C8489-37E2-AD80-D47C-97B2AADD1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C9303-0291-17A6-2263-5C1D613F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6D7D-D513-4564-BA15-B72FD93261C5}" type="datetimeFigureOut">
              <a:rPr lang="en-IN" smtClean="0"/>
              <a:t>24-03-2024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03922-F46E-D327-0367-32ED432C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F6429-270D-4495-0B2C-96C2651C3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A0B94-6988-48AC-851C-0BE683C131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74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AD1AA-0738-0147-F789-12E69468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E4F12-E5CA-CDDF-B3E5-6FFE7D83E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930B4-1161-D4DF-2A58-F8C7D3EB0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6D7D-D513-4564-BA15-B72FD93261C5}" type="datetimeFigureOut">
              <a:rPr lang="en-IN" smtClean="0"/>
              <a:t>24-03-2024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5218F-A38E-D945-D34A-3B84B9A00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4F345-C673-32F5-202F-5294EDB63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A0B94-6988-48AC-851C-0BE683C131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17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EB000E-95DD-7512-36C2-5FC281867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70663" y="1610592"/>
            <a:ext cx="4384964" cy="24418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4BFC70-9BE7-70CE-FDD3-D51D59CD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946" y="663719"/>
            <a:ext cx="1189327" cy="2411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B77DA2-1EE8-83C1-E915-0642633B5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64" y="382298"/>
            <a:ext cx="1850881" cy="1591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805C4D-E23A-6319-8B00-ED7A88312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773" y="2277053"/>
            <a:ext cx="2010209" cy="1484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CA34BF-7E55-E72A-847D-19579FC992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136" y="4208318"/>
            <a:ext cx="1402773" cy="1392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64E130-8B79-6E5F-9BF7-BCFF77E214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2890837" y="5378095"/>
            <a:ext cx="1367433" cy="1386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416EE0-6F34-91A7-E516-A728A8D8ED5B}"/>
              </a:ext>
            </a:extLst>
          </p:cNvPr>
          <p:cNvSpPr txBox="1"/>
          <p:nvPr/>
        </p:nvSpPr>
        <p:spPr>
          <a:xfrm>
            <a:off x="9372600" y="3699164"/>
            <a:ext cx="192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Monitor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BF04C6-E96E-2850-13C9-60F637597454}"/>
              </a:ext>
            </a:extLst>
          </p:cNvPr>
          <p:cNvSpPr/>
          <p:nvPr/>
        </p:nvSpPr>
        <p:spPr>
          <a:xfrm>
            <a:off x="9268691" y="3522518"/>
            <a:ext cx="1891145" cy="7273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D448C6-D9A9-55DE-3C22-BEE345E376FA}"/>
              </a:ext>
            </a:extLst>
          </p:cNvPr>
          <p:cNvSpPr txBox="1"/>
          <p:nvPr/>
        </p:nvSpPr>
        <p:spPr>
          <a:xfrm>
            <a:off x="9497290" y="3699164"/>
            <a:ext cx="158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Serial Monitor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0BEE6B0-8DF4-2E82-A207-695C1B8A9951}"/>
              </a:ext>
            </a:extLst>
          </p:cNvPr>
          <p:cNvCxnSpPr/>
          <p:nvPr/>
        </p:nvCxnSpPr>
        <p:spPr>
          <a:xfrm flipV="1">
            <a:off x="1974273" y="3044536"/>
            <a:ext cx="3719945" cy="2171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E63BA4B-0FB7-D53D-2B5E-E76E7EB7E9C5}"/>
              </a:ext>
            </a:extLst>
          </p:cNvPr>
          <p:cNvCxnSpPr/>
          <p:nvPr/>
        </p:nvCxnSpPr>
        <p:spPr>
          <a:xfrm flipV="1">
            <a:off x="2324100" y="2918460"/>
            <a:ext cx="3337560" cy="396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326990-2B42-6D47-4F7B-37FF49B89ED0}"/>
              </a:ext>
            </a:extLst>
          </p:cNvPr>
          <p:cNvCxnSpPr>
            <a:cxnSpLocks/>
          </p:cNvCxnSpPr>
          <p:nvPr/>
        </p:nvCxnSpPr>
        <p:spPr>
          <a:xfrm flipV="1">
            <a:off x="2186940" y="609600"/>
            <a:ext cx="0" cy="89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C082E5-1AF6-66B5-4D9B-80C14B8CD98E}"/>
              </a:ext>
            </a:extLst>
          </p:cNvPr>
          <p:cNvCxnSpPr>
            <a:cxnSpLocks/>
          </p:cNvCxnSpPr>
          <p:nvPr/>
        </p:nvCxnSpPr>
        <p:spPr>
          <a:xfrm>
            <a:off x="2204720" y="632460"/>
            <a:ext cx="55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E1657E-54D8-49D4-25D2-3D2A69A2A58A}"/>
              </a:ext>
            </a:extLst>
          </p:cNvPr>
          <p:cNvCxnSpPr>
            <a:cxnSpLocks/>
          </p:cNvCxnSpPr>
          <p:nvPr/>
        </p:nvCxnSpPr>
        <p:spPr>
          <a:xfrm>
            <a:off x="7792720" y="599440"/>
            <a:ext cx="0" cy="235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E90BF7A-5DF9-5AB3-E9D0-9BEE7CE17714}"/>
              </a:ext>
            </a:extLst>
          </p:cNvPr>
          <p:cNvCxnSpPr>
            <a:cxnSpLocks/>
          </p:cNvCxnSpPr>
          <p:nvPr/>
        </p:nvCxnSpPr>
        <p:spPr>
          <a:xfrm flipH="1">
            <a:off x="7264400" y="2910840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A5A9376-1BE3-003A-A4F6-79601E7A5601}"/>
              </a:ext>
            </a:extLst>
          </p:cNvPr>
          <p:cNvCxnSpPr/>
          <p:nvPr/>
        </p:nvCxnSpPr>
        <p:spPr>
          <a:xfrm>
            <a:off x="2156460" y="1562100"/>
            <a:ext cx="3467100" cy="15468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0584946-FA65-3BBE-34C4-FAFE784470D1}"/>
              </a:ext>
            </a:extLst>
          </p:cNvPr>
          <p:cNvCxnSpPr/>
          <p:nvPr/>
        </p:nvCxnSpPr>
        <p:spPr>
          <a:xfrm>
            <a:off x="3832860" y="5417820"/>
            <a:ext cx="3992880" cy="3200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D66B0F-5C18-F645-89E9-4B75148DEFB8}"/>
              </a:ext>
            </a:extLst>
          </p:cNvPr>
          <p:cNvCxnSpPr/>
          <p:nvPr/>
        </p:nvCxnSpPr>
        <p:spPr>
          <a:xfrm flipV="1">
            <a:off x="7802880" y="4015740"/>
            <a:ext cx="0" cy="171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0B187E-57AF-C7D5-FCF1-727F1E2190FB}"/>
              </a:ext>
            </a:extLst>
          </p:cNvPr>
          <p:cNvCxnSpPr>
            <a:cxnSpLocks/>
          </p:cNvCxnSpPr>
          <p:nvPr/>
        </p:nvCxnSpPr>
        <p:spPr>
          <a:xfrm flipH="1">
            <a:off x="7147560" y="4015740"/>
            <a:ext cx="655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6D24B65-8FA3-A235-EE90-F71AAA99D356}"/>
              </a:ext>
            </a:extLst>
          </p:cNvPr>
          <p:cNvCxnSpPr>
            <a:cxnSpLocks/>
          </p:cNvCxnSpPr>
          <p:nvPr/>
        </p:nvCxnSpPr>
        <p:spPr>
          <a:xfrm>
            <a:off x="3733800" y="5509260"/>
            <a:ext cx="4686300" cy="9296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9F12E3-2100-254B-3000-9801B2987BD3}"/>
              </a:ext>
            </a:extLst>
          </p:cNvPr>
          <p:cNvCxnSpPr>
            <a:cxnSpLocks/>
          </p:cNvCxnSpPr>
          <p:nvPr/>
        </p:nvCxnSpPr>
        <p:spPr>
          <a:xfrm flipV="1">
            <a:off x="8404860" y="3888740"/>
            <a:ext cx="0" cy="254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80B3E4F-DEEC-C332-3D9E-59A2B3DC546A}"/>
              </a:ext>
            </a:extLst>
          </p:cNvPr>
          <p:cNvCxnSpPr>
            <a:cxnSpLocks/>
          </p:cNvCxnSpPr>
          <p:nvPr/>
        </p:nvCxnSpPr>
        <p:spPr>
          <a:xfrm flipH="1">
            <a:off x="7178040" y="3921760"/>
            <a:ext cx="1224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329E602-580D-707D-EFC5-3A3BC16CFBB7}"/>
              </a:ext>
            </a:extLst>
          </p:cNvPr>
          <p:cNvCxnSpPr/>
          <p:nvPr/>
        </p:nvCxnSpPr>
        <p:spPr>
          <a:xfrm flipV="1">
            <a:off x="7208520" y="2473960"/>
            <a:ext cx="3647440" cy="1320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EF0CFBF-499F-DD77-3322-9B09A4AF79CA}"/>
              </a:ext>
            </a:extLst>
          </p:cNvPr>
          <p:cNvCxnSpPr/>
          <p:nvPr/>
        </p:nvCxnSpPr>
        <p:spPr>
          <a:xfrm>
            <a:off x="6492240" y="4876800"/>
            <a:ext cx="4206240" cy="48768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0077115-C674-0B5D-A43D-33668083C11D}"/>
              </a:ext>
            </a:extLst>
          </p:cNvPr>
          <p:cNvCxnSpPr>
            <a:cxnSpLocks/>
          </p:cNvCxnSpPr>
          <p:nvPr/>
        </p:nvCxnSpPr>
        <p:spPr>
          <a:xfrm flipV="1">
            <a:off x="10617200" y="4236720"/>
            <a:ext cx="0" cy="1137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6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7DE252-C5F0-BBFD-7B24-2F30CB33E857}"/>
              </a:ext>
            </a:extLst>
          </p:cNvPr>
          <p:cNvSpPr txBox="1"/>
          <p:nvPr/>
        </p:nvSpPr>
        <p:spPr>
          <a:xfrm>
            <a:off x="731520" y="386080"/>
            <a:ext cx="323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Pinout Description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17A2D-6CD5-B0C8-9954-4CB538D0E04E}"/>
              </a:ext>
            </a:extLst>
          </p:cNvPr>
          <p:cNvSpPr txBox="1"/>
          <p:nvPr/>
        </p:nvSpPr>
        <p:spPr>
          <a:xfrm>
            <a:off x="812800" y="1198880"/>
            <a:ext cx="9550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1.Gas Sensor  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Aout –A2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Dout-5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2.Temperature Sensor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Aout-A0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3.Heart beat sensor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Aout –A1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4.GPS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Rx-3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Tx-4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5.Buzzer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I/o-8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62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 DIVYA VIJAYAKUMAR</dc:creator>
  <cp:lastModifiedBy>V DIVYA VIJAYAKUMAR</cp:lastModifiedBy>
  <cp:revision>1</cp:revision>
  <dcterms:created xsi:type="dcterms:W3CDTF">2024-03-24T06:03:41Z</dcterms:created>
  <dcterms:modified xsi:type="dcterms:W3CDTF">2024-03-24T08:14:20Z</dcterms:modified>
</cp:coreProperties>
</file>