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68" d="100"/>
          <a:sy n="68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555E-02D2-4044-8FFE-EF148C661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5BC8D-D17B-4E32-A53B-DAD86FAAA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8E06C-E2FF-41F9-85AA-C71DF8C0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45A5-94D8-4815-81FC-041A6023AE53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249C-FB6A-456A-9B81-4108393F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44225-8099-462E-B78C-A81FDB4D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C91-EF22-4D47-92F3-E71495690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2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909E2-C456-4F04-8060-C6A18646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5CE2-04F2-41F0-B542-7B21F190A7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0EB9-1292-4816-8996-E9D15E8C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45A5-94D8-4815-81FC-041A6023AE53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13DBF-40EE-4975-8E4D-BD807F0D1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8D970-06FE-457B-9FEE-48178AE2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C91-EF22-4D47-92F3-E71495690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07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08D9D-4F5D-4243-81A8-27F76155C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C1EAA-EFC6-41D6-B5C4-87607362B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4F0D5-EDA7-4172-BAC9-919B6AC2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45A5-94D8-4815-81FC-041A6023AE53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142C9-7577-4111-A61F-05361B9BD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45320-38BE-4C0A-A290-2F6C4C9A4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C91-EF22-4D47-92F3-E71495690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62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064B-E89D-4A70-AE98-97C9322B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1221-1B91-4AF3-88B9-83CE66664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5ED-2E69-4065-812D-BF5472AC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45A5-94D8-4815-81FC-041A6023AE53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B979-6AB4-4D13-BAEC-C6E3FD1F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24A09-815D-4306-AA99-941EF98FD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C91-EF22-4D47-92F3-E71495690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85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178F-E295-487B-A64B-705BE68D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C33B5-D815-470C-87E4-2F61A1AA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22F2-CC0F-49B7-9B20-37FC1368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45A5-94D8-4815-81FC-041A6023AE53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0574D-1FCD-41C9-99AF-2FCD24B2A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FE299-54FF-47F7-9C04-49C935FE2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C91-EF22-4D47-92F3-E71495690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1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5B16-F884-44FB-9A0A-CA3E880B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0F755-3EE8-4B8B-AD52-B88F4C234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A9CE6-0B40-4DF9-A0B8-3E7C5165B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76D6D-816C-4A2B-919E-E751D41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45A5-94D8-4815-81FC-041A6023AE53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76FA1-0113-4599-822B-6F101AC2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B5D56-89A1-4892-8D1C-12787BED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C91-EF22-4D47-92F3-E71495690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57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48AEA-3B35-4A1F-81F5-72FCA509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E4C80-76B5-4C07-99E3-F0F7698C0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4633F-FCE4-498E-9CCF-D00E59A55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2F233-EF76-454C-862D-C94446AB3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CE9A0A-36B7-44C6-9E92-E3F504CD0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D5C53-AE02-44D1-BDDE-A2CE9B5C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45A5-94D8-4815-81FC-041A6023AE53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AECB1-3E79-4772-8FAA-98DE4DD90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3BE2C-9487-4DDB-8E47-821C39D6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C91-EF22-4D47-92F3-E71495690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56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CCF2-100C-4920-95B2-F255EEAC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05164-913E-4613-8CAA-6B509690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45A5-94D8-4815-81FC-041A6023AE53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5AE63-7F73-440E-A221-8F303888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7DFA7-9C51-4E8F-833A-72041546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C91-EF22-4D47-92F3-E71495690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741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EDAB7-A694-446E-9EAD-2449B395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45A5-94D8-4815-81FC-041A6023AE53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6706F-B2FF-4ACF-8C3C-B0E7AC8A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A1A70-FBDD-4A79-ACBE-CEA76D7F0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C91-EF22-4D47-92F3-E71495690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955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D7AA-BF8B-42DD-B9CC-80909250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F83B1-2E4E-46BD-A51B-1BCB9A28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A56FF-C918-4821-956F-9A20B3434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C6C66-DFF1-4B68-8F42-6B518866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45A5-94D8-4815-81FC-041A6023AE53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8CEC1-E233-4940-9874-C867D838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CCEBD-0C75-43B9-A950-A7BD53768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C91-EF22-4D47-92F3-E71495690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50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ADE5-F3EC-4060-B992-3DE3A0FB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95ECA-3C83-4C3F-A6E2-B0DBE7F4D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4184D-BD43-421B-9DFD-5B9A21C0D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D01C7-0092-4927-A6E9-7451D929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45A5-94D8-4815-81FC-041A6023AE53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CE1DD-6FCF-4226-AAB3-828FA78C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D611A-EB54-480F-92D9-4A4F3DD4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CC91-EF22-4D47-92F3-E71495690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1C004-5FD0-4939-BF81-EA9D285E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B3CA1-E90A-4E89-A758-D479F8751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004AC-8A46-454A-B746-220BA4780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845A5-94D8-4815-81FC-041A6023AE53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68C5B-48ED-4427-8C8B-39419BD15B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6AEAA-B875-44CC-81B3-7E8919AFE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CC91-EF22-4D47-92F3-E714956906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04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3AD1-12AC-4E6C-9B2C-B94887334A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2350F-35E1-4749-88AD-71FF74246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8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3233-5377-44B5-8014-6F9EC5ED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0AC0-4C38-410E-9835-3C57DD82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08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93A574-A251-4872-8F7C-51203EDD67A7}"/>
              </a:ext>
            </a:extLst>
          </p:cNvPr>
          <p:cNvSpPr/>
          <p:nvPr/>
        </p:nvSpPr>
        <p:spPr>
          <a:xfrm>
            <a:off x="3998740" y="1142999"/>
            <a:ext cx="2771336" cy="507491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2852C-18C1-49FB-8D94-94201A163966}"/>
              </a:ext>
            </a:extLst>
          </p:cNvPr>
          <p:cNvSpPr txBox="1"/>
          <p:nvPr/>
        </p:nvSpPr>
        <p:spPr>
          <a:xfrm flipH="1">
            <a:off x="4135902" y="2574388"/>
            <a:ext cx="2138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ARDUINO- MEGA</a:t>
            </a:r>
          </a:p>
          <a:p>
            <a:pPr algn="ctr"/>
            <a:r>
              <a:rPr lang="en-US" dirty="0"/>
              <a:t>MICROCONTROLLER  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8DE3DB-7434-4871-B65B-92703821BF8B}"/>
              </a:ext>
            </a:extLst>
          </p:cNvPr>
          <p:cNvSpPr/>
          <p:nvPr/>
        </p:nvSpPr>
        <p:spPr>
          <a:xfrm>
            <a:off x="1227407" y="1452433"/>
            <a:ext cx="1899138" cy="590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 sensor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4EED9-7498-4964-80A8-2F0B99758D7A}"/>
              </a:ext>
            </a:extLst>
          </p:cNvPr>
          <p:cNvSpPr/>
          <p:nvPr/>
        </p:nvSpPr>
        <p:spPr>
          <a:xfrm>
            <a:off x="1239713" y="2683411"/>
            <a:ext cx="1899138" cy="590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Temperature sensor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17428-2A60-4491-93A1-06045CACBB29}"/>
              </a:ext>
            </a:extLst>
          </p:cNvPr>
          <p:cNvSpPr/>
          <p:nvPr/>
        </p:nvSpPr>
        <p:spPr>
          <a:xfrm>
            <a:off x="1239713" y="3956593"/>
            <a:ext cx="1899138" cy="5908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Pulse sensor 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00BCBF-7997-4D54-98ED-30E4368501A9}"/>
              </a:ext>
            </a:extLst>
          </p:cNvPr>
          <p:cNvSpPr/>
          <p:nvPr/>
        </p:nvSpPr>
        <p:spPr>
          <a:xfrm>
            <a:off x="7877908" y="1463040"/>
            <a:ext cx="2067950" cy="886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824F61-E352-4B21-AC91-28A47C3EE4BD}"/>
              </a:ext>
            </a:extLst>
          </p:cNvPr>
          <p:cNvSpPr txBox="1"/>
          <p:nvPr/>
        </p:nvSpPr>
        <p:spPr>
          <a:xfrm flipH="1">
            <a:off x="8032652" y="1797092"/>
            <a:ext cx="250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Serial Monitor 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69C161-C1BE-4CFE-8954-17BBE2918057}"/>
              </a:ext>
            </a:extLst>
          </p:cNvPr>
          <p:cNvSpPr/>
          <p:nvPr/>
        </p:nvSpPr>
        <p:spPr>
          <a:xfrm>
            <a:off x="8032652" y="3497718"/>
            <a:ext cx="1913206" cy="8862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31C650-161D-4585-82B0-F4A525673B42}"/>
              </a:ext>
            </a:extLst>
          </p:cNvPr>
          <p:cNvSpPr txBox="1"/>
          <p:nvPr/>
        </p:nvSpPr>
        <p:spPr>
          <a:xfrm flipH="1">
            <a:off x="8278835" y="3882683"/>
            <a:ext cx="1385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Buzzer 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C3C16-AC00-419F-A61A-796C6D0D28A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26545" y="1747855"/>
            <a:ext cx="872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470293-03AD-4154-BD27-F99AAEE9686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38851" y="2978833"/>
            <a:ext cx="8721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92ED34-C064-488C-9056-29EB00A4E058}"/>
              </a:ext>
            </a:extLst>
          </p:cNvPr>
          <p:cNvCxnSpPr>
            <a:stCxn id="6" idx="3"/>
          </p:cNvCxnSpPr>
          <p:nvPr/>
        </p:nvCxnSpPr>
        <p:spPr>
          <a:xfrm flipV="1">
            <a:off x="3138851" y="4252014"/>
            <a:ext cx="8721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CD52F3-12D1-466B-B3A3-23CF9A61E074}"/>
              </a:ext>
            </a:extLst>
          </p:cNvPr>
          <p:cNvCxnSpPr/>
          <p:nvPr/>
        </p:nvCxnSpPr>
        <p:spPr>
          <a:xfrm>
            <a:off x="6770076" y="1981758"/>
            <a:ext cx="1107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4B5DC9C-4B72-469E-B4DF-787BD33DFB8C}"/>
              </a:ext>
            </a:extLst>
          </p:cNvPr>
          <p:cNvCxnSpPr>
            <a:endCxn id="11" idx="1"/>
          </p:cNvCxnSpPr>
          <p:nvPr/>
        </p:nvCxnSpPr>
        <p:spPr>
          <a:xfrm>
            <a:off x="6770076" y="3940850"/>
            <a:ext cx="12625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325EB6C6-E6D9-4C41-8EC0-C6781EAF43F3}"/>
              </a:ext>
            </a:extLst>
          </p:cNvPr>
          <p:cNvSpPr/>
          <p:nvPr/>
        </p:nvSpPr>
        <p:spPr>
          <a:xfrm>
            <a:off x="1239712" y="5110088"/>
            <a:ext cx="1899137" cy="7044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39C782-6696-4788-97BF-B5B99A3ED598}"/>
              </a:ext>
            </a:extLst>
          </p:cNvPr>
          <p:cNvSpPr txBox="1"/>
          <p:nvPr/>
        </p:nvSpPr>
        <p:spPr>
          <a:xfrm flipH="1">
            <a:off x="1227405" y="5229775"/>
            <a:ext cx="1911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GPS NEO 6M MODULE </a:t>
            </a:r>
            <a:endParaRPr lang="en-IN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F3F92D-B54D-4184-8652-0939A481A2DF}"/>
              </a:ext>
            </a:extLst>
          </p:cNvPr>
          <p:cNvCxnSpPr>
            <a:stCxn id="25" idx="3"/>
          </p:cNvCxnSpPr>
          <p:nvPr/>
        </p:nvCxnSpPr>
        <p:spPr>
          <a:xfrm>
            <a:off x="3138849" y="5462319"/>
            <a:ext cx="872197" cy="24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960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17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2024-03-24T05:44:16Z</dcterms:created>
  <dcterms:modified xsi:type="dcterms:W3CDTF">2024-03-24T10:02:13Z</dcterms:modified>
</cp:coreProperties>
</file>