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88" r:id="rId6"/>
    <p:sldId id="289" r:id="rId7"/>
    <p:sldId id="263" r:id="rId8"/>
    <p:sldId id="267" r:id="rId9"/>
    <p:sldId id="286" r:id="rId10"/>
    <p:sldId id="268" r:id="rId11"/>
    <p:sldId id="269" r:id="rId12"/>
    <p:sldId id="271" r:id="rId13"/>
    <p:sldId id="270" r:id="rId14"/>
    <p:sldId id="273" r:id="rId15"/>
    <p:sldId id="281" r:id="rId16"/>
    <p:sldId id="282" r:id="rId17"/>
    <p:sldId id="274" r:id="rId18"/>
    <p:sldId id="275" r:id="rId19"/>
    <p:sldId id="28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141C-B609-40CF-BC77-9EBCEE153BC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42FA-C11F-4A52-A941-3ED18AA75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PRACTICES </a:t>
            </a:r>
            <a:r>
              <a:rPr lang="en-US" dirty="0" smtClean="0">
                <a:latin typeface="Algerian" pitchFamily="82" charset="0"/>
              </a:rPr>
              <a:t>in</a:t>
            </a:r>
            <a:r>
              <a:rPr lang="en-US" dirty="0" smtClean="0">
                <a:latin typeface="Algerian" pitchFamily="82" charset="0"/>
              </a:rPr>
              <a:t> SOFTWARE </a:t>
            </a:r>
            <a:r>
              <a:rPr lang="en-US" dirty="0" smtClean="0">
                <a:latin typeface="Algerian" pitchFamily="82" charset="0"/>
              </a:rPr>
              <a:t>CONFIGURATION MANAGEMENT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</a:p>
          <a:p>
            <a:r>
              <a:rPr lang="en-US" b="1" dirty="0" smtClean="0">
                <a:latin typeface="Informal Roman" pitchFamily="66" charset="0"/>
              </a:rPr>
              <a:t>                                </a:t>
            </a:r>
            <a:r>
              <a:rPr lang="en-US" b="1" dirty="0" err="1" smtClean="0">
                <a:solidFill>
                  <a:schemeClr val="tx2"/>
                </a:solidFill>
                <a:latin typeface="Informal Roman" pitchFamily="66" charset="0"/>
              </a:rPr>
              <a:t>Suvetha</a:t>
            </a:r>
            <a:r>
              <a:rPr lang="en-US" b="1" dirty="0" smtClean="0">
                <a:solidFill>
                  <a:schemeClr val="tx2"/>
                </a:solidFill>
                <a:latin typeface="Informal Roman" pitchFamily="66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Informal Roman" pitchFamily="66" charset="0"/>
              </a:rPr>
              <a:t>Selvaraju</a:t>
            </a:r>
            <a:endParaRPr lang="en-US" b="1" dirty="0">
              <a:solidFill>
                <a:schemeClr val="tx2"/>
              </a:solidFill>
              <a:latin typeface="Informal Roman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Version Control System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mission of a version control system is to enable collaborative editing and sharing of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 is the most common problem faced by all version control systems, so most of the systems use Version Control with Subversion.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the solutions can be: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-&gt; Lock-Modify-Unlock Solution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-&gt;Copy-Modify-Merge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65321" cy="1326321"/>
          </a:xfrm>
        </p:spPr>
        <p:txBody>
          <a:bodyPr/>
          <a:lstStyle/>
          <a:p>
            <a:r>
              <a:rPr lang="en-US" b="1" i="1" dirty="0" smtClean="0"/>
              <a:t>Problem of file sharing</a:t>
            </a:r>
            <a:endParaRPr lang="en-US" b="1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707321"/>
            <a:ext cx="7391400" cy="454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65321" cy="1326321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LOCK-MODIFY-UNLOCK SOLUTION</a:t>
            </a:r>
            <a:endParaRPr lang="en-US" b="1" i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524000"/>
            <a:ext cx="701039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70" y="304800"/>
            <a:ext cx="7765321" cy="1326321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COPY-MODIFY-MERGE SOLUTION</a:t>
            </a:r>
            <a:endParaRPr lang="en-US" b="1" i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631121"/>
            <a:ext cx="7620000" cy="469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0" y="533400"/>
            <a:ext cx="7848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Baselines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52600"/>
            <a:ext cx="7765322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point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value or condition against which all future measurements will be compared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baselines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62000"/>
            <a:ext cx="75438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SCM </a:t>
            </a:r>
            <a:r>
              <a:rPr lang="en-US" b="1" i="1" dirty="0" smtClean="0"/>
              <a:t>Practices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85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 artifacts in a secure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and audit changes to artifacts.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 versioned artifacts into versioned components.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 versioned components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subsystems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versioned subsystems.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baselines at project milestones.</a:t>
            </a:r>
          </a:p>
          <a:p>
            <a:pPr marL="0" indent="0"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037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and track requests for change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consistent workspaces.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concurrent changes to artifacts and components.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early and often.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reproducibility of software builds.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116236"/>
            <a:ext cx="7886700" cy="1325563"/>
          </a:xfrm>
        </p:spPr>
        <p:txBody>
          <a:bodyPr/>
          <a:lstStyle/>
          <a:p>
            <a:r>
              <a:rPr lang="en-US" b="1" i="1" dirty="0" smtClean="0"/>
              <a:t>Benefits of SCM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is very much important for effective project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changes are constant it should be effectively monitored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SCM project will lead to failure and affect the profit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Benefits the Organization in Four Major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-&gt;Management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-&gt;Cost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-&gt;Quality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“CHANGES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ALWAYS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Agenda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SCM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		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  </a:t>
            </a:r>
            <a:r>
              <a:rPr lang="en-US" sz="2800" dirty="0" smtClean="0"/>
              <a:t>THANK  YOU…..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Configuration Management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(CM) is the discipline of identifying the configuration of a system at distinct points in time for the purpose of systematically controlling changes to the configuration, and maintaining the integrity and traceability of the configuration throughout the system life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6096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" y="381000"/>
            <a:ext cx="8229600" cy="1143000"/>
          </a:xfrm>
        </p:spPr>
        <p:txBody>
          <a:bodyPr/>
          <a:lstStyle/>
          <a:p>
            <a:r>
              <a:rPr lang="en-US" i="1" dirty="0" smtClean="0"/>
              <a:t>     </a:t>
            </a:r>
            <a:r>
              <a:rPr lang="en-US" b="1" i="1" dirty="0" smtClean="0"/>
              <a:t>Reasons for changes in S/W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6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Changes in user requirements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Error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Adaptation to new </a:t>
            </a:r>
            <a:r>
              <a:rPr lang="en-US" dirty="0" smtClean="0"/>
              <a:t>technology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Double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Simultaneous Update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1"/>
            <a:ext cx="4648200" cy="1981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software has been sold to many customers. For each customer, customization has been done and defects fixed during acceptance testing. Now a bug is detected in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and the product manager is trying to fix it for all the customers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990599"/>
            <a:ext cx="3574473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Maintenance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161" y="2667000"/>
            <a:ext cx="4724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A has made a copy of he program to fix some bug. Without knowing that Person B also has made the same copy of the program to find some bug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39" y="2971800"/>
            <a:ext cx="3574473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Simultaneous Update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495800"/>
            <a:ext cx="47244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wants the software to meet the new conditions set by its regulatory body for its audit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3688" y="4724400"/>
            <a:ext cx="3544785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in user 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867400"/>
            <a:ext cx="472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wants the software to work for its new version of 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3689" y="6019800"/>
            <a:ext cx="3520624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Adaptation to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3053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04800"/>
            <a:ext cx="7765321" cy="1326321"/>
          </a:xfrm>
        </p:spPr>
        <p:txBody>
          <a:bodyPr/>
          <a:lstStyle/>
          <a:p>
            <a:r>
              <a:rPr lang="en-US" b="1" i="1" dirty="0" smtClean="0"/>
              <a:t>SCM Process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SCM process defines a series of tasks:</a:t>
            </a:r>
          </a:p>
          <a:p>
            <a:r>
              <a:rPr lang="en-US" dirty="0"/>
              <a:t>Configuration Identification </a:t>
            </a:r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Change Control</a:t>
            </a:r>
          </a:p>
          <a:p>
            <a:r>
              <a:rPr lang="en-US" dirty="0" smtClean="0"/>
              <a:t>Configuration Audit</a:t>
            </a:r>
          </a:p>
          <a:p>
            <a:r>
              <a:rPr lang="en-US" dirty="0" smtClean="0"/>
              <a:t>Reporting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62201"/>
            <a:ext cx="469582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Used </a:t>
            </a:r>
            <a:r>
              <a:rPr lang="en-US" dirty="0"/>
              <a:t>to keep track of various versions of software to access it </a:t>
            </a:r>
            <a:r>
              <a:rPr lang="en-US" dirty="0" smtClean="0"/>
              <a:t>easily.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		</a:t>
            </a:r>
            <a:endParaRPr lang="en-US" dirty="0"/>
          </a:p>
        </p:txBody>
      </p:sp>
      <p:pic>
        <p:nvPicPr>
          <p:cNvPr id="4" name="Picture 2" descr="C:\Users\xbbnld0\Desktop\6a0120a85dcdae970b0120a86da788970b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781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Mapping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identification scheme to find out version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method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and support a particular version of a software product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information to build a software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420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Informal Roman</vt:lpstr>
      <vt:lpstr>Times New Roman</vt:lpstr>
      <vt:lpstr>Wingdings</vt:lpstr>
      <vt:lpstr>Office Theme</vt:lpstr>
      <vt:lpstr>PRACTICES in SOFTWARE CONFIGURATION MANAGEMENT</vt:lpstr>
      <vt:lpstr>Agenda</vt:lpstr>
      <vt:lpstr>Configuration Management</vt:lpstr>
      <vt:lpstr>PowerPoint Presentation</vt:lpstr>
      <vt:lpstr>     Reasons for changes in S/W</vt:lpstr>
      <vt:lpstr>PowerPoint Presentation</vt:lpstr>
      <vt:lpstr>SCM Process</vt:lpstr>
      <vt:lpstr>Version Control</vt:lpstr>
      <vt:lpstr>PowerPoint Presentation</vt:lpstr>
      <vt:lpstr>Version Control System</vt:lpstr>
      <vt:lpstr>Problem of file sharing</vt:lpstr>
      <vt:lpstr>LOCK-MODIFY-UNLOCK SOLUTION</vt:lpstr>
      <vt:lpstr>COPY-MODIFY-MERGE SOLUTION</vt:lpstr>
      <vt:lpstr>PowerPoint Presentation</vt:lpstr>
      <vt:lpstr>Baselines</vt:lpstr>
      <vt:lpstr>PowerPoint Presentation</vt:lpstr>
      <vt:lpstr>SCM Practices</vt:lpstr>
      <vt:lpstr>PowerPoint Presentation</vt:lpstr>
      <vt:lpstr>Benefits of SCM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OF SOTWARE CONFIGURATION MANAGEMENT</dc:title>
  <dc:creator>hp</dc:creator>
  <cp:lastModifiedBy>Selvaraju, Suvetha</cp:lastModifiedBy>
  <cp:revision>83</cp:revision>
  <dcterms:created xsi:type="dcterms:W3CDTF">2018-01-06T07:24:17Z</dcterms:created>
  <dcterms:modified xsi:type="dcterms:W3CDTF">2018-01-08T08:43:44Z</dcterms:modified>
</cp:coreProperties>
</file>