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8B911C-33D2-4510-97D0-2E373F355A64}" v="1159" dt="2024-04-13T12:40:15.803"/>
    <p1510:client id="{74C365EF-4053-4155-B6C0-D0A2179AEBBC}" v="134" dt="2024-04-13T13:08:34.493"/>
    <p1510:client id="{BDB489A9-B3BF-4683-8BE5-D59C7584BA1F}" v="1486" dt="2024-04-14T13:01:06.323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7" autoAdjust="0"/>
    <p:restoredTop sz="74189" autoAdjust="0"/>
  </p:normalViewPr>
  <p:slideViewPr>
    <p:cSldViewPr snapToGrid="0" snapToObjects="1" showGuides="1">
      <p:cViewPr varScale="1">
        <p:scale>
          <a:sx n="51" d="100"/>
          <a:sy n="51" d="100"/>
        </p:scale>
        <p:origin x="1356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vetha selvam" userId="7928ba774c303580" providerId="Windows Live" clId="Web-{74C365EF-4053-4155-B6C0-D0A2179AEBBC}"/>
    <pc:docChg chg="addSld delSld modSld">
      <pc:chgData name="suvetha selvam" userId="7928ba774c303580" providerId="Windows Live" clId="Web-{74C365EF-4053-4155-B6C0-D0A2179AEBBC}" dt="2024-04-13T13:08:34.493" v="127" actId="14100"/>
      <pc:docMkLst>
        <pc:docMk/>
      </pc:docMkLst>
      <pc:sldChg chg="addSp delSp modSp add del">
        <pc:chgData name="suvetha selvam" userId="7928ba774c303580" providerId="Windows Live" clId="Web-{74C365EF-4053-4155-B6C0-D0A2179AEBBC}" dt="2024-04-13T13:08:34.493" v="127" actId="14100"/>
        <pc:sldMkLst>
          <pc:docMk/>
          <pc:sldMk cId="1957259874" sldId="258"/>
        </pc:sldMkLst>
        <pc:spChg chg="add del mod">
          <ac:chgData name="suvetha selvam" userId="7928ba774c303580" providerId="Windows Live" clId="Web-{74C365EF-4053-4155-B6C0-D0A2179AEBBC}" dt="2024-04-13T12:47:34.645" v="20"/>
          <ac:spMkLst>
            <pc:docMk/>
            <pc:sldMk cId="1957259874" sldId="258"/>
            <ac:spMk id="8" creationId="{D13C2F43-A283-4FD4-9C0D-BFF93C50AC01}"/>
          </ac:spMkLst>
        </pc:spChg>
        <pc:spChg chg="del mod">
          <ac:chgData name="suvetha selvam" userId="7928ba774c303580" providerId="Windows Live" clId="Web-{74C365EF-4053-4155-B6C0-D0A2179AEBBC}" dt="2024-04-13T12:48:44.708" v="24"/>
          <ac:spMkLst>
            <pc:docMk/>
            <pc:sldMk cId="1957259874" sldId="258"/>
            <ac:spMk id="10" creationId="{AE706D50-7D14-4DB8-BE17-5497AA1715EE}"/>
          </ac:spMkLst>
        </pc:spChg>
        <pc:picChg chg="add del mod">
          <ac:chgData name="suvetha selvam" userId="7928ba774c303580" providerId="Windows Live" clId="Web-{74C365EF-4053-4155-B6C0-D0A2179AEBBC}" dt="2024-04-13T12:45:41.129" v="15"/>
          <ac:picMkLst>
            <pc:docMk/>
            <pc:sldMk cId="1957259874" sldId="258"/>
            <ac:picMk id="5" creationId="{D8B15F3D-4A3F-4165-2891-D66EA53A9ED4}"/>
          </ac:picMkLst>
        </pc:picChg>
        <pc:picChg chg="add mod">
          <ac:chgData name="suvetha selvam" userId="7928ba774c303580" providerId="Windows Live" clId="Web-{74C365EF-4053-4155-B6C0-D0A2179AEBBC}" dt="2024-04-13T12:47:42.286" v="22" actId="14100"/>
          <ac:picMkLst>
            <pc:docMk/>
            <pc:sldMk cId="1957259874" sldId="258"/>
            <ac:picMk id="6" creationId="{FFFCB71B-6EC4-121D-8D6E-31D574330F5B}"/>
          </ac:picMkLst>
        </pc:picChg>
        <pc:picChg chg="add del mod">
          <ac:chgData name="suvetha selvam" userId="7928ba774c303580" providerId="Windows Live" clId="Web-{74C365EF-4053-4155-B6C0-D0A2179AEBBC}" dt="2024-04-13T12:56:42.599" v="115"/>
          <ac:picMkLst>
            <pc:docMk/>
            <pc:sldMk cId="1957259874" sldId="258"/>
            <ac:picMk id="7" creationId="{8DC6EC71-AED7-063D-2073-F331EA8317DC}"/>
          </ac:picMkLst>
        </pc:picChg>
        <pc:picChg chg="add mod">
          <ac:chgData name="suvetha selvam" userId="7928ba774c303580" providerId="Windows Live" clId="Web-{74C365EF-4053-4155-B6C0-D0A2179AEBBC}" dt="2024-04-13T13:08:34.493" v="127" actId="14100"/>
          <ac:picMkLst>
            <pc:docMk/>
            <pc:sldMk cId="1957259874" sldId="258"/>
            <ac:picMk id="9" creationId="{FCBE803E-9353-C7F1-ECD5-3FF1BE547B88}"/>
          </ac:picMkLst>
        </pc:picChg>
      </pc:sldChg>
      <pc:sldChg chg="addSp delSp modSp">
        <pc:chgData name="suvetha selvam" userId="7928ba774c303580" providerId="Windows Live" clId="Web-{74C365EF-4053-4155-B6C0-D0A2179AEBBC}" dt="2024-04-13T12:56:03.224" v="114" actId="20577"/>
        <pc:sldMkLst>
          <pc:docMk/>
          <pc:sldMk cId="545569246" sldId="264"/>
        </pc:sldMkLst>
        <pc:spChg chg="add del mod">
          <ac:chgData name="suvetha selvam" userId="7928ba774c303580" providerId="Windows Live" clId="Web-{74C365EF-4053-4155-B6C0-D0A2179AEBBC}" dt="2024-04-13T12:56:03.224" v="114" actId="20577"/>
          <ac:spMkLst>
            <pc:docMk/>
            <pc:sldMk cId="545569246" sldId="264"/>
            <ac:spMk id="3" creationId="{E4FC0D20-FACF-4D73-BD27-CF8F6B97546A}"/>
          </ac:spMkLst>
        </pc:spChg>
        <pc:spChg chg="mod">
          <ac:chgData name="suvetha selvam" userId="7928ba774c303580" providerId="Windows Live" clId="Web-{74C365EF-4053-4155-B6C0-D0A2179AEBBC}" dt="2024-04-13T12:56:00.818" v="112" actId="20577"/>
          <ac:spMkLst>
            <pc:docMk/>
            <pc:sldMk cId="545569246" sldId="264"/>
            <ac:spMk id="4" creationId="{ACA6A89D-097D-4968-A07A-39A5B4F78A62}"/>
          </ac:spMkLst>
        </pc:spChg>
        <pc:spChg chg="add del mod">
          <ac:chgData name="suvetha selvam" userId="7928ba774c303580" providerId="Windows Live" clId="Web-{74C365EF-4053-4155-B6C0-D0A2179AEBBC}" dt="2024-04-13T12:53:48.880" v="73"/>
          <ac:spMkLst>
            <pc:docMk/>
            <pc:sldMk cId="545569246" sldId="264"/>
            <ac:spMk id="6" creationId="{36C0BC43-FD1C-0820-E307-88EF5073210B}"/>
          </ac:spMkLst>
        </pc:spChg>
      </pc:sldChg>
    </pc:docChg>
  </pc:docChgLst>
  <pc:docChgLst>
    <pc:chgData name="suvetha selvam" userId="7928ba774c303580" providerId="Windows Live" clId="Web-{BDB489A9-B3BF-4683-8BE5-D59C7584BA1F}"/>
    <pc:docChg chg="modSld">
      <pc:chgData name="suvetha selvam" userId="7928ba774c303580" providerId="Windows Live" clId="Web-{BDB489A9-B3BF-4683-8BE5-D59C7584BA1F}" dt="2024-04-14T13:01:06.323" v="1464" actId="14100"/>
      <pc:docMkLst>
        <pc:docMk/>
      </pc:docMkLst>
      <pc:sldChg chg="addSp delSp modSp">
        <pc:chgData name="suvetha selvam" userId="7928ba774c303580" providerId="Windows Live" clId="Web-{BDB489A9-B3BF-4683-8BE5-D59C7584BA1F}" dt="2024-04-14T09:27:56.439" v="663" actId="14100"/>
        <pc:sldMkLst>
          <pc:docMk/>
          <pc:sldMk cId="1957259874" sldId="258"/>
        </pc:sldMkLst>
        <pc:picChg chg="add del mod">
          <ac:chgData name="suvetha selvam" userId="7928ba774c303580" providerId="Windows Live" clId="Web-{BDB489A9-B3BF-4683-8BE5-D59C7584BA1F}" dt="2024-04-14T09:21:08.434" v="634"/>
          <ac:picMkLst>
            <pc:docMk/>
            <pc:sldMk cId="1957259874" sldId="258"/>
            <ac:picMk id="5" creationId="{8622C6FE-98E6-28DD-C838-77596CBDDD47}"/>
          </ac:picMkLst>
        </pc:picChg>
        <pc:picChg chg="add del mod">
          <ac:chgData name="suvetha selvam" userId="7928ba774c303580" providerId="Windows Live" clId="Web-{BDB489A9-B3BF-4683-8BE5-D59C7584BA1F}" dt="2024-04-14T09:22:13.106" v="641"/>
          <ac:picMkLst>
            <pc:docMk/>
            <pc:sldMk cId="1957259874" sldId="258"/>
            <ac:picMk id="7" creationId="{CC46ECD7-836F-6505-6215-780EB8321858}"/>
          </ac:picMkLst>
        </pc:picChg>
        <pc:picChg chg="add del mod">
          <ac:chgData name="suvetha selvam" userId="7928ba774c303580" providerId="Windows Live" clId="Web-{BDB489A9-B3BF-4683-8BE5-D59C7584BA1F}" dt="2024-04-14T09:25:43.734" v="648"/>
          <ac:picMkLst>
            <pc:docMk/>
            <pc:sldMk cId="1957259874" sldId="258"/>
            <ac:picMk id="8" creationId="{C8B4444D-8EDB-D12F-8F7B-74910229E46C}"/>
          </ac:picMkLst>
        </pc:picChg>
        <pc:picChg chg="del">
          <ac:chgData name="suvetha selvam" userId="7928ba774c303580" providerId="Windows Live" clId="Web-{BDB489A9-B3BF-4683-8BE5-D59C7584BA1F}" dt="2024-04-14T09:20:01.136" v="627"/>
          <ac:picMkLst>
            <pc:docMk/>
            <pc:sldMk cId="1957259874" sldId="258"/>
            <ac:picMk id="9" creationId="{FCBE803E-9353-C7F1-ECD5-3FF1BE547B88}"/>
          </ac:picMkLst>
        </pc:picChg>
        <pc:picChg chg="add del mod">
          <ac:chgData name="suvetha selvam" userId="7928ba774c303580" providerId="Windows Live" clId="Web-{BDB489A9-B3BF-4683-8BE5-D59C7584BA1F}" dt="2024-04-14T09:25:57.391" v="651"/>
          <ac:picMkLst>
            <pc:docMk/>
            <pc:sldMk cId="1957259874" sldId="258"/>
            <ac:picMk id="10" creationId="{E1648137-9474-CFF3-2E76-A9D9F02E4462}"/>
          </ac:picMkLst>
        </pc:picChg>
        <pc:picChg chg="add del mod">
          <ac:chgData name="suvetha selvam" userId="7928ba774c303580" providerId="Windows Live" clId="Web-{BDB489A9-B3BF-4683-8BE5-D59C7584BA1F}" dt="2024-04-14T09:27:05.157" v="657"/>
          <ac:picMkLst>
            <pc:docMk/>
            <pc:sldMk cId="1957259874" sldId="258"/>
            <ac:picMk id="11" creationId="{51CAB703-0EC6-C054-6D0C-BCFA81D66F53}"/>
          </ac:picMkLst>
        </pc:picChg>
        <pc:picChg chg="add mod">
          <ac:chgData name="suvetha selvam" userId="7928ba774c303580" providerId="Windows Live" clId="Web-{BDB489A9-B3BF-4683-8BE5-D59C7584BA1F}" dt="2024-04-14T09:27:56.439" v="663" actId="14100"/>
          <ac:picMkLst>
            <pc:docMk/>
            <pc:sldMk cId="1957259874" sldId="258"/>
            <ac:picMk id="12" creationId="{53ECDFF3-F5C4-6298-74F2-EB1C7B7FE602}"/>
          </ac:picMkLst>
        </pc:picChg>
      </pc:sldChg>
      <pc:sldChg chg="modSp">
        <pc:chgData name="suvetha selvam" userId="7928ba774c303580" providerId="Windows Live" clId="Web-{BDB489A9-B3BF-4683-8BE5-D59C7584BA1F}" dt="2024-04-14T09:30:35.488" v="737" actId="20577"/>
        <pc:sldMkLst>
          <pc:docMk/>
          <pc:sldMk cId="545569246" sldId="264"/>
        </pc:sldMkLst>
        <pc:spChg chg="mod">
          <ac:chgData name="suvetha selvam" userId="7928ba774c303580" providerId="Windows Live" clId="Web-{BDB489A9-B3BF-4683-8BE5-D59C7584BA1F}" dt="2024-04-14T09:29:53.550" v="703" actId="20577"/>
          <ac:spMkLst>
            <pc:docMk/>
            <pc:sldMk cId="545569246" sldId="264"/>
            <ac:spMk id="3" creationId="{E4FC0D20-FACF-4D73-BD27-CF8F6B97546A}"/>
          </ac:spMkLst>
        </pc:spChg>
        <pc:spChg chg="mod">
          <ac:chgData name="suvetha selvam" userId="7928ba774c303580" providerId="Windows Live" clId="Web-{BDB489A9-B3BF-4683-8BE5-D59C7584BA1F}" dt="2024-04-14T09:30:35.488" v="737" actId="20577"/>
          <ac:spMkLst>
            <pc:docMk/>
            <pc:sldMk cId="545569246" sldId="264"/>
            <ac:spMk id="4" creationId="{ACA6A89D-097D-4968-A07A-39A5B4F78A62}"/>
          </ac:spMkLst>
        </pc:spChg>
      </pc:sldChg>
      <pc:sldChg chg="modSp">
        <pc:chgData name="suvetha selvam" userId="7928ba774c303580" providerId="Windows Live" clId="Web-{BDB489A9-B3BF-4683-8BE5-D59C7584BA1F}" dt="2024-04-14T09:05:44.828" v="484" actId="20577"/>
        <pc:sldMkLst>
          <pc:docMk/>
          <pc:sldMk cId="9691683" sldId="267"/>
        </pc:sldMkLst>
        <pc:spChg chg="mod">
          <ac:chgData name="suvetha selvam" userId="7928ba774c303580" providerId="Windows Live" clId="Web-{BDB489A9-B3BF-4683-8BE5-D59C7584BA1F}" dt="2024-04-14T09:05:44.828" v="484" actId="20577"/>
          <ac:spMkLst>
            <pc:docMk/>
            <pc:sldMk cId="9691683" sldId="267"/>
            <ac:spMk id="3" creationId="{902FD5C4-FE5F-46D2-ABC9-49FA4BB8442F}"/>
          </ac:spMkLst>
        </pc:spChg>
      </pc:sldChg>
      <pc:sldChg chg="addSp delSp modSp">
        <pc:chgData name="suvetha selvam" userId="7928ba774c303580" providerId="Windows Live" clId="Web-{BDB489A9-B3BF-4683-8BE5-D59C7584BA1F}" dt="2024-04-14T08:53:03.708" v="481" actId="14100"/>
        <pc:sldMkLst>
          <pc:docMk/>
          <pc:sldMk cId="916853615" sldId="268"/>
        </pc:sldMkLst>
        <pc:spChg chg="add del mod">
          <ac:chgData name="suvetha selvam" userId="7928ba774c303580" providerId="Windows Live" clId="Web-{BDB489A9-B3BF-4683-8BE5-D59C7584BA1F}" dt="2024-04-14T08:52:48.396" v="476"/>
          <ac:spMkLst>
            <pc:docMk/>
            <pc:sldMk cId="916853615" sldId="268"/>
            <ac:spMk id="5" creationId="{18F62E9D-7957-031B-C55C-A57E01C7CC33}"/>
          </ac:spMkLst>
        </pc:spChg>
        <pc:spChg chg="del">
          <ac:chgData name="suvetha selvam" userId="7928ba774c303580" providerId="Windows Live" clId="Web-{BDB489A9-B3BF-4683-8BE5-D59C7584BA1F}" dt="2024-04-14T08:52:34.505" v="474"/>
          <ac:spMkLst>
            <pc:docMk/>
            <pc:sldMk cId="916853615" sldId="268"/>
            <ac:spMk id="8" creationId="{EFCC0E64-0E5B-4BA1-BC72-30FA1DE96F29}"/>
          </ac:spMkLst>
        </pc:spChg>
        <pc:picChg chg="add mod">
          <ac:chgData name="suvetha selvam" userId="7928ba774c303580" providerId="Windows Live" clId="Web-{BDB489A9-B3BF-4683-8BE5-D59C7584BA1F}" dt="2024-04-14T08:53:03.708" v="481" actId="14100"/>
          <ac:picMkLst>
            <pc:docMk/>
            <pc:sldMk cId="916853615" sldId="268"/>
            <ac:picMk id="3" creationId="{CDDD3457-E11C-2DDE-70A8-726FF7E6C51A}"/>
          </ac:picMkLst>
        </pc:picChg>
      </pc:sldChg>
      <pc:sldChg chg="addSp delSp modSp">
        <pc:chgData name="suvetha selvam" userId="7928ba774c303580" providerId="Windows Live" clId="Web-{BDB489A9-B3BF-4683-8BE5-D59C7584BA1F}" dt="2024-04-14T09:19:51.776" v="626"/>
        <pc:sldMkLst>
          <pc:docMk/>
          <pc:sldMk cId="3266127139" sldId="269"/>
        </pc:sldMkLst>
        <pc:spChg chg="add del mod">
          <ac:chgData name="suvetha selvam" userId="7928ba774c303580" providerId="Windows Live" clId="Web-{BDB489A9-B3BF-4683-8BE5-D59C7584BA1F}" dt="2024-04-14T09:06:46.813" v="489"/>
          <ac:spMkLst>
            <pc:docMk/>
            <pc:sldMk cId="3266127139" sldId="269"/>
            <ac:spMk id="5" creationId="{ABE0D2AB-BB79-CCF5-2807-464E42332B44}"/>
          </ac:spMkLst>
        </pc:spChg>
        <pc:spChg chg="del">
          <ac:chgData name="suvetha selvam" userId="7928ba774c303580" providerId="Windows Live" clId="Web-{BDB489A9-B3BF-4683-8BE5-D59C7584BA1F}" dt="2024-04-14T09:06:29.328" v="487"/>
          <ac:spMkLst>
            <pc:docMk/>
            <pc:sldMk cId="3266127139" sldId="269"/>
            <ac:spMk id="8" creationId="{EFCC0E64-0E5B-4BA1-BC72-30FA1DE96F29}"/>
          </ac:spMkLst>
        </pc:spChg>
        <pc:picChg chg="add mod">
          <ac:chgData name="suvetha selvam" userId="7928ba774c303580" providerId="Windows Live" clId="Web-{BDB489A9-B3BF-4683-8BE5-D59C7584BA1F}" dt="2024-04-14T09:07:24.860" v="497" actId="14100"/>
          <ac:picMkLst>
            <pc:docMk/>
            <pc:sldMk cId="3266127139" sldId="269"/>
            <ac:picMk id="3" creationId="{F6B2A982-E454-4C97-DE90-8B6EE076C978}"/>
          </ac:picMkLst>
        </pc:picChg>
        <pc:picChg chg="add del mod">
          <ac:chgData name="suvetha selvam" userId="7928ba774c303580" providerId="Windows Live" clId="Web-{BDB489A9-B3BF-4683-8BE5-D59C7584BA1F}" dt="2024-04-14T09:19:51.776" v="626"/>
          <ac:picMkLst>
            <pc:docMk/>
            <pc:sldMk cId="3266127139" sldId="269"/>
            <ac:picMk id="6" creationId="{C9BA2B7F-8E31-06F3-E0E8-4DDE31B65E3E}"/>
          </ac:picMkLst>
        </pc:picChg>
      </pc:sldChg>
      <pc:sldChg chg="addSp delSp modSp">
        <pc:chgData name="suvetha selvam" userId="7928ba774c303580" providerId="Windows Live" clId="Web-{BDB489A9-B3BF-4683-8BE5-D59C7584BA1F}" dt="2024-04-14T09:09:33.534" v="508" actId="14100"/>
        <pc:sldMkLst>
          <pc:docMk/>
          <pc:sldMk cId="3517973280" sldId="270"/>
        </pc:sldMkLst>
        <pc:spChg chg="mod">
          <ac:chgData name="suvetha selvam" userId="7928ba774c303580" providerId="Windows Live" clId="Web-{BDB489A9-B3BF-4683-8BE5-D59C7584BA1F}" dt="2024-04-14T09:08:35.518" v="498" actId="20577"/>
          <ac:spMkLst>
            <pc:docMk/>
            <pc:sldMk cId="3517973280" sldId="270"/>
            <ac:spMk id="8" creationId="{EFCC0E64-0E5B-4BA1-BC72-30FA1DE96F29}"/>
          </ac:spMkLst>
        </pc:spChg>
        <pc:picChg chg="add del mod">
          <ac:chgData name="suvetha selvam" userId="7928ba774c303580" providerId="Windows Live" clId="Web-{BDB489A9-B3BF-4683-8BE5-D59C7584BA1F}" dt="2024-04-14T09:08:52.408" v="502"/>
          <ac:picMkLst>
            <pc:docMk/>
            <pc:sldMk cId="3517973280" sldId="270"/>
            <ac:picMk id="3" creationId="{6F51E8A1-01D2-7ACD-408C-EC6029B16821}"/>
          </ac:picMkLst>
        </pc:picChg>
        <pc:picChg chg="add mod">
          <ac:chgData name="suvetha selvam" userId="7928ba774c303580" providerId="Windows Live" clId="Web-{BDB489A9-B3BF-4683-8BE5-D59C7584BA1F}" dt="2024-04-14T09:09:33.534" v="508" actId="14100"/>
          <ac:picMkLst>
            <pc:docMk/>
            <pc:sldMk cId="3517973280" sldId="270"/>
            <ac:picMk id="4" creationId="{FFAC53C1-9E2F-BA7F-4AD2-625B255B6557}"/>
          </ac:picMkLst>
        </pc:picChg>
      </pc:sldChg>
      <pc:sldChg chg="modSp">
        <pc:chgData name="suvetha selvam" userId="7928ba774c303580" providerId="Windows Live" clId="Web-{BDB489A9-B3BF-4683-8BE5-D59C7584BA1F}" dt="2024-04-14T09:14:08.991" v="623" actId="1076"/>
        <pc:sldMkLst>
          <pc:docMk/>
          <pc:sldMk cId="2161130591" sldId="272"/>
        </pc:sldMkLst>
        <pc:spChg chg="mod">
          <ac:chgData name="suvetha selvam" userId="7928ba774c303580" providerId="Windows Live" clId="Web-{BDB489A9-B3BF-4683-8BE5-D59C7584BA1F}" dt="2024-04-14T09:14:08.991" v="623" actId="1076"/>
          <ac:spMkLst>
            <pc:docMk/>
            <pc:sldMk cId="2161130591" sldId="272"/>
            <ac:spMk id="5" creationId="{28684E62-A9F8-4E7A-AB01-78893062A1B4}"/>
          </ac:spMkLst>
        </pc:spChg>
      </pc:sldChg>
      <pc:sldChg chg="modSp">
        <pc:chgData name="suvetha selvam" userId="7928ba774c303580" providerId="Windows Live" clId="Web-{BDB489A9-B3BF-4683-8BE5-D59C7584BA1F}" dt="2024-04-14T09:39:46.308" v="1087" actId="20577"/>
        <pc:sldMkLst>
          <pc:docMk/>
          <pc:sldMk cId="647271476" sldId="273"/>
        </pc:sldMkLst>
        <pc:spChg chg="mod">
          <ac:chgData name="suvetha selvam" userId="7928ba774c303580" providerId="Windows Live" clId="Web-{BDB489A9-B3BF-4683-8BE5-D59C7584BA1F}" dt="2024-04-14T09:37:40.290" v="978" actId="20577"/>
          <ac:spMkLst>
            <pc:docMk/>
            <pc:sldMk cId="647271476" sldId="273"/>
            <ac:spMk id="3" creationId="{E4FC0D20-FACF-4D73-BD27-CF8F6B97546A}"/>
          </ac:spMkLst>
        </pc:spChg>
        <pc:spChg chg="mod">
          <ac:chgData name="suvetha selvam" userId="7928ba774c303580" providerId="Windows Live" clId="Web-{BDB489A9-B3BF-4683-8BE5-D59C7584BA1F}" dt="2024-04-14T09:39:46.308" v="1087" actId="20577"/>
          <ac:spMkLst>
            <pc:docMk/>
            <pc:sldMk cId="647271476" sldId="273"/>
            <ac:spMk id="4" creationId="{ACA6A89D-097D-4968-A07A-39A5B4F78A62}"/>
          </ac:spMkLst>
        </pc:spChg>
      </pc:sldChg>
      <pc:sldChg chg="modSp">
        <pc:chgData name="suvetha selvam" userId="7928ba774c303580" providerId="Windows Live" clId="Web-{BDB489A9-B3BF-4683-8BE5-D59C7584BA1F}" dt="2024-04-14T09:46:54.876" v="1426" actId="20577"/>
        <pc:sldMkLst>
          <pc:docMk/>
          <pc:sldMk cId="1630123617" sldId="274"/>
        </pc:sldMkLst>
        <pc:spChg chg="mod">
          <ac:chgData name="suvetha selvam" userId="7928ba774c303580" providerId="Windows Live" clId="Web-{BDB489A9-B3BF-4683-8BE5-D59C7584BA1F}" dt="2024-04-14T09:46:54.876" v="1426" actId="20577"/>
          <ac:spMkLst>
            <pc:docMk/>
            <pc:sldMk cId="1630123617" sldId="274"/>
            <ac:spMk id="5" creationId="{28684E62-A9F8-4E7A-AB01-78893062A1B4}"/>
          </ac:spMkLst>
        </pc:spChg>
      </pc:sldChg>
      <pc:sldChg chg="addSp delSp modSp">
        <pc:chgData name="suvetha selvam" userId="7928ba774c303580" providerId="Windows Live" clId="Web-{BDB489A9-B3BF-4683-8BE5-D59C7584BA1F}" dt="2024-04-14T09:53:00.537" v="1428"/>
        <pc:sldMkLst>
          <pc:docMk/>
          <pc:sldMk cId="3410008520" sldId="275"/>
        </pc:sldMkLst>
        <pc:spChg chg="del mod">
          <ac:chgData name="suvetha selvam" userId="7928ba774c303580" providerId="Windows Live" clId="Web-{BDB489A9-B3BF-4683-8BE5-D59C7584BA1F}" dt="2024-04-14T09:53:00.537" v="1428"/>
          <ac:spMkLst>
            <pc:docMk/>
            <pc:sldMk cId="3410008520" sldId="275"/>
            <ac:spMk id="5" creationId="{28684E62-A9F8-4E7A-AB01-78893062A1B4}"/>
          </ac:spMkLst>
        </pc:spChg>
        <pc:spChg chg="add mod">
          <ac:chgData name="suvetha selvam" userId="7928ba774c303580" providerId="Windows Live" clId="Web-{BDB489A9-B3BF-4683-8BE5-D59C7584BA1F}" dt="2024-04-14T09:53:00.537" v="1428"/>
          <ac:spMkLst>
            <pc:docMk/>
            <pc:sldMk cId="3410008520" sldId="275"/>
            <ac:spMk id="6" creationId="{91B8ECF1-6EAE-8086-3349-57552F230655}"/>
          </ac:spMkLst>
        </pc:spChg>
      </pc:sldChg>
      <pc:sldChg chg="addSp delSp modSp">
        <pc:chgData name="suvetha selvam" userId="7928ba774c303580" providerId="Windows Live" clId="Web-{BDB489A9-B3BF-4683-8BE5-D59C7584BA1F}" dt="2024-04-14T12:09:40.770" v="1453" actId="14100"/>
        <pc:sldMkLst>
          <pc:docMk/>
          <pc:sldMk cId="3078551498" sldId="276"/>
        </pc:sldMkLst>
        <pc:spChg chg="add del">
          <ac:chgData name="suvetha selvam" userId="7928ba774c303580" providerId="Windows Live" clId="Web-{BDB489A9-B3BF-4683-8BE5-D59C7584BA1F}" dt="2024-04-14T12:09:04.831" v="1443"/>
          <ac:spMkLst>
            <pc:docMk/>
            <pc:sldMk cId="3078551498" sldId="276"/>
            <ac:spMk id="3" creationId="{902FD5C4-FE5F-46D2-ABC9-49FA4BB8442F}"/>
          </ac:spMkLst>
        </pc:spChg>
        <pc:spChg chg="add del mod">
          <ac:chgData name="suvetha selvam" userId="7928ba774c303580" providerId="Windows Live" clId="Web-{BDB489A9-B3BF-4683-8BE5-D59C7584BA1F}" dt="2024-04-14T12:08:25.173" v="1441"/>
          <ac:spMkLst>
            <pc:docMk/>
            <pc:sldMk cId="3078551498" sldId="276"/>
            <ac:spMk id="6" creationId="{2331433B-2B33-9F5D-A199-E7C542C8A0AE}"/>
          </ac:spMkLst>
        </pc:spChg>
        <pc:spChg chg="add del mod">
          <ac:chgData name="suvetha selvam" userId="7928ba774c303580" providerId="Windows Live" clId="Web-{BDB489A9-B3BF-4683-8BE5-D59C7584BA1F}" dt="2024-04-14T12:09:16.581" v="1444"/>
          <ac:spMkLst>
            <pc:docMk/>
            <pc:sldMk cId="3078551498" sldId="276"/>
            <ac:spMk id="8" creationId="{058729A9-AC86-2B2C-83D1-031C6055731F}"/>
          </ac:spMkLst>
        </pc:spChg>
        <pc:picChg chg="add del mod">
          <ac:chgData name="suvetha selvam" userId="7928ba774c303580" providerId="Windows Live" clId="Web-{BDB489A9-B3BF-4683-8BE5-D59C7584BA1F}" dt="2024-04-14T12:08:26.705" v="1442"/>
          <ac:picMkLst>
            <pc:docMk/>
            <pc:sldMk cId="3078551498" sldId="276"/>
            <ac:picMk id="4" creationId="{EF7F6A13-E493-C05A-9BF8-FA260ED93B22}"/>
          </ac:picMkLst>
        </pc:picChg>
        <pc:picChg chg="add mod ord">
          <ac:chgData name="suvetha selvam" userId="7928ba774c303580" providerId="Windows Live" clId="Web-{BDB489A9-B3BF-4683-8BE5-D59C7584BA1F}" dt="2024-04-14T12:09:40.770" v="1453" actId="14100"/>
          <ac:picMkLst>
            <pc:docMk/>
            <pc:sldMk cId="3078551498" sldId="276"/>
            <ac:picMk id="9" creationId="{0AE75A98-7F95-69B3-031F-66CEFB4E1430}"/>
          </ac:picMkLst>
        </pc:picChg>
      </pc:sldChg>
      <pc:sldChg chg="addSp delSp modSp">
        <pc:chgData name="suvetha selvam" userId="7928ba774c303580" providerId="Windows Live" clId="Web-{BDB489A9-B3BF-4683-8BE5-D59C7584BA1F}" dt="2024-04-14T13:01:06.323" v="1464" actId="14100"/>
        <pc:sldMkLst>
          <pc:docMk/>
          <pc:sldMk cId="1817399028" sldId="277"/>
        </pc:sldMkLst>
        <pc:spChg chg="del">
          <ac:chgData name="suvetha selvam" userId="7928ba774c303580" providerId="Windows Live" clId="Web-{BDB489A9-B3BF-4683-8BE5-D59C7584BA1F}" dt="2024-04-14T12:58:49.230" v="1456"/>
          <ac:spMkLst>
            <pc:docMk/>
            <pc:sldMk cId="1817399028" sldId="277"/>
            <ac:spMk id="3" creationId="{902FD5C4-FE5F-46D2-ABC9-49FA4BB8442F}"/>
          </ac:spMkLst>
        </pc:spChg>
        <pc:spChg chg="add del mod">
          <ac:chgData name="suvetha selvam" userId="7928ba774c303580" providerId="Windows Live" clId="Web-{BDB489A9-B3BF-4683-8BE5-D59C7584BA1F}" dt="2024-04-14T12:58:58.543" v="1459"/>
          <ac:spMkLst>
            <pc:docMk/>
            <pc:sldMk cId="1817399028" sldId="277"/>
            <ac:spMk id="6" creationId="{B985C543-009B-44AD-FC69-40A4D8EC12A9}"/>
          </ac:spMkLst>
        </pc:spChg>
        <pc:picChg chg="add mod">
          <ac:chgData name="suvetha selvam" userId="7928ba774c303580" providerId="Windows Live" clId="Web-{BDB489A9-B3BF-4683-8BE5-D59C7584BA1F}" dt="2024-04-14T13:01:06.323" v="1464" actId="14100"/>
          <ac:picMkLst>
            <pc:docMk/>
            <pc:sldMk cId="1817399028" sldId="277"/>
            <ac:picMk id="4" creationId="{90D5B32F-8F62-5C08-0D7E-0AD7A8EB1690}"/>
          </ac:picMkLst>
        </pc:picChg>
      </pc:sldChg>
      <pc:sldChg chg="addSp delSp modSp">
        <pc:chgData name="suvetha selvam" userId="7928ba774c303580" providerId="Windows Live" clId="Web-{BDB489A9-B3BF-4683-8BE5-D59C7584BA1F}" dt="2024-04-14T08:42:52.107" v="200" actId="14100"/>
        <pc:sldMkLst>
          <pc:docMk/>
          <pc:sldMk cId="1074638838" sldId="278"/>
        </pc:sldMkLst>
        <pc:spChg chg="del mod">
          <ac:chgData name="suvetha selvam" userId="7928ba774c303580" providerId="Windows Live" clId="Web-{BDB489A9-B3BF-4683-8BE5-D59C7584BA1F}" dt="2024-04-14T08:25:01.108" v="4"/>
          <ac:spMkLst>
            <pc:docMk/>
            <pc:sldMk cId="1074638838" sldId="278"/>
            <ac:spMk id="8" creationId="{D13C2F43-A283-4FD4-9C0D-BFF93C50AC01}"/>
          </ac:spMkLst>
        </pc:spChg>
        <pc:spChg chg="del mod">
          <ac:chgData name="suvetha selvam" userId="7928ba774c303580" providerId="Windows Live" clId="Web-{BDB489A9-B3BF-4683-8BE5-D59C7584BA1F}" dt="2024-04-14T08:26:49.157" v="17"/>
          <ac:spMkLst>
            <pc:docMk/>
            <pc:sldMk cId="1074638838" sldId="278"/>
            <ac:spMk id="10" creationId="{AE706D50-7D14-4DB8-BE17-5497AA1715EE}"/>
          </ac:spMkLst>
        </pc:spChg>
        <pc:picChg chg="add del mod">
          <ac:chgData name="suvetha selvam" userId="7928ba774c303580" providerId="Windows Live" clId="Web-{BDB489A9-B3BF-4683-8BE5-D59C7584BA1F}" dt="2024-04-14T08:42:02.012" v="193"/>
          <ac:picMkLst>
            <pc:docMk/>
            <pc:sldMk cId="1074638838" sldId="278"/>
            <ac:picMk id="5" creationId="{E2BC0B68-2DF7-D133-3057-08636E8C10FD}"/>
          </ac:picMkLst>
        </pc:picChg>
        <pc:picChg chg="add mod">
          <ac:chgData name="suvetha selvam" userId="7928ba774c303580" providerId="Windows Live" clId="Web-{BDB489A9-B3BF-4683-8BE5-D59C7584BA1F}" dt="2024-04-14T08:42:49.232" v="199" actId="14100"/>
          <ac:picMkLst>
            <pc:docMk/>
            <pc:sldMk cId="1074638838" sldId="278"/>
            <ac:picMk id="6" creationId="{61AA3A15-8F1F-7ACF-0523-25452C7469AB}"/>
          </ac:picMkLst>
        </pc:picChg>
        <pc:picChg chg="add mod">
          <ac:chgData name="suvetha selvam" userId="7928ba774c303580" providerId="Windows Live" clId="Web-{BDB489A9-B3BF-4683-8BE5-D59C7584BA1F}" dt="2024-04-14T08:42:52.107" v="200" actId="14100"/>
          <ac:picMkLst>
            <pc:docMk/>
            <pc:sldMk cId="1074638838" sldId="278"/>
            <ac:picMk id="7" creationId="{7F976CB3-DA1C-FC81-D69B-52CABC0F3370}"/>
          </ac:picMkLst>
        </pc:picChg>
      </pc:sldChg>
      <pc:sldChg chg="modSp">
        <pc:chgData name="suvetha selvam" userId="7928ba774c303580" providerId="Windows Live" clId="Web-{BDB489A9-B3BF-4683-8BE5-D59C7584BA1F}" dt="2024-04-14T08:49:32.034" v="469" actId="20577"/>
        <pc:sldMkLst>
          <pc:docMk/>
          <pc:sldMk cId="2659604895" sldId="279"/>
        </pc:sldMkLst>
        <pc:spChg chg="mod">
          <ac:chgData name="suvetha selvam" userId="7928ba774c303580" providerId="Windows Live" clId="Web-{BDB489A9-B3BF-4683-8BE5-D59C7584BA1F}" dt="2024-04-14T08:48:08.173" v="395" actId="20577"/>
          <ac:spMkLst>
            <pc:docMk/>
            <pc:sldMk cId="2659604895" sldId="279"/>
            <ac:spMk id="3" creationId="{E4FC0D20-FACF-4D73-BD27-CF8F6B97546A}"/>
          </ac:spMkLst>
        </pc:spChg>
        <pc:spChg chg="mod">
          <ac:chgData name="suvetha selvam" userId="7928ba774c303580" providerId="Windows Live" clId="Web-{BDB489A9-B3BF-4683-8BE5-D59C7584BA1F}" dt="2024-04-14T08:49:32.034" v="469" actId="20577"/>
          <ac:spMkLst>
            <pc:docMk/>
            <pc:sldMk cId="2659604895" sldId="279"/>
            <ac:spMk id="4" creationId="{ACA6A89D-097D-4968-A07A-39A5B4F78A62}"/>
          </ac:spMkLst>
        </pc:spChg>
      </pc:sldChg>
    </pc:docChg>
  </pc:docChgLst>
  <pc:docChgLst>
    <pc:chgData name="suvetha selvam" userId="7928ba774c303580" providerId="Windows Live" clId="Web-{0D8B911C-33D2-4510-97D0-2E373F355A64}"/>
    <pc:docChg chg="addSld delSld modSld">
      <pc:chgData name="suvetha selvam" userId="7928ba774c303580" providerId="Windows Live" clId="Web-{0D8B911C-33D2-4510-97D0-2E373F355A64}" dt="2024-04-13T12:40:15.803" v="1181" actId="20577"/>
      <pc:docMkLst>
        <pc:docMk/>
      </pc:docMkLst>
      <pc:sldChg chg="modSp">
        <pc:chgData name="suvetha selvam" userId="7928ba774c303580" providerId="Windows Live" clId="Web-{0D8B911C-33D2-4510-97D0-2E373F355A64}" dt="2024-04-13T11:28:14.576" v="130" actId="1076"/>
        <pc:sldMkLst>
          <pc:docMk/>
          <pc:sldMk cId="3237914124" sldId="256"/>
        </pc:sldMkLst>
        <pc:spChg chg="mod">
          <ac:chgData name="suvetha selvam" userId="7928ba774c303580" providerId="Windows Live" clId="Web-{0D8B911C-33D2-4510-97D0-2E373F355A64}" dt="2024-04-13T11:27:58.747" v="128" actId="14100"/>
          <ac:spMkLst>
            <pc:docMk/>
            <pc:sldMk cId="3237914124" sldId="256"/>
            <ac:spMk id="2" creationId="{2FE973FE-1F8B-4DED-8DC0-71E987678976}"/>
          </ac:spMkLst>
        </pc:spChg>
        <pc:spChg chg="mod">
          <ac:chgData name="suvetha selvam" userId="7928ba774c303580" providerId="Windows Live" clId="Web-{0D8B911C-33D2-4510-97D0-2E373F355A64}" dt="2024-04-13T11:28:14.576" v="130" actId="1076"/>
          <ac:spMkLst>
            <pc:docMk/>
            <pc:sldMk cId="3237914124" sldId="256"/>
            <ac:spMk id="3" creationId="{93383873-F31C-4E31-B4BA-B40D502705CE}"/>
          </ac:spMkLst>
        </pc:spChg>
      </pc:sldChg>
      <pc:sldChg chg="addSp delSp modSp">
        <pc:chgData name="suvetha selvam" userId="7928ba774c303580" providerId="Windows Live" clId="Web-{0D8B911C-33D2-4510-97D0-2E373F355A64}" dt="2024-04-13T12:40:15.803" v="1181" actId="20577"/>
        <pc:sldMkLst>
          <pc:docMk/>
          <pc:sldMk cId="1957259874" sldId="258"/>
        </pc:sldMkLst>
        <pc:spChg chg="add del mod">
          <ac:chgData name="suvetha selvam" userId="7928ba774c303580" providerId="Windows Live" clId="Web-{0D8B911C-33D2-4510-97D0-2E373F355A64}" dt="2024-04-13T12:40:15.803" v="1181" actId="20577"/>
          <ac:spMkLst>
            <pc:docMk/>
            <pc:sldMk cId="1957259874" sldId="258"/>
            <ac:spMk id="8" creationId="{D13C2F43-A283-4FD4-9C0D-BFF93C50AC01}"/>
          </ac:spMkLst>
        </pc:spChg>
      </pc:sldChg>
      <pc:sldChg chg="modSp">
        <pc:chgData name="suvetha selvam" userId="7928ba774c303580" providerId="Windows Live" clId="Web-{0D8B911C-33D2-4510-97D0-2E373F355A64}" dt="2024-04-13T11:44:57.674" v="362" actId="20577"/>
        <pc:sldMkLst>
          <pc:docMk/>
          <pc:sldMk cId="3083623366" sldId="260"/>
        </pc:sldMkLst>
        <pc:spChg chg="mod">
          <ac:chgData name="suvetha selvam" userId="7928ba774c303580" providerId="Windows Live" clId="Web-{0D8B911C-33D2-4510-97D0-2E373F355A64}" dt="2024-04-13T11:44:57.674" v="362" actId="20577"/>
          <ac:spMkLst>
            <pc:docMk/>
            <pc:sldMk cId="3083623366" sldId="260"/>
            <ac:spMk id="3" creationId="{902FD5C4-FE5F-46D2-ABC9-49FA4BB8442F}"/>
          </ac:spMkLst>
        </pc:spChg>
        <pc:picChg chg="mod">
          <ac:chgData name="suvetha selvam" userId="7928ba774c303580" providerId="Windows Live" clId="Web-{0D8B911C-33D2-4510-97D0-2E373F355A64}" dt="2024-04-13T11:34:39.218" v="242" actId="14100"/>
          <ac:picMkLst>
            <pc:docMk/>
            <pc:sldMk cId="3083623366" sldId="260"/>
            <ac:picMk id="5" creationId="{65078B9B-93A7-4517-9E78-2F5C028F2238}"/>
          </ac:picMkLst>
        </pc:picChg>
      </pc:sldChg>
      <pc:sldChg chg="modSp">
        <pc:chgData name="suvetha selvam" userId="7928ba774c303580" providerId="Windows Live" clId="Web-{0D8B911C-33D2-4510-97D0-2E373F355A64}" dt="2024-04-13T12:15:28.192" v="714" actId="20577"/>
        <pc:sldMkLst>
          <pc:docMk/>
          <pc:sldMk cId="710623681" sldId="261"/>
        </pc:sldMkLst>
        <pc:spChg chg="mod">
          <ac:chgData name="suvetha selvam" userId="7928ba774c303580" providerId="Windows Live" clId="Web-{0D8B911C-33D2-4510-97D0-2E373F355A64}" dt="2024-04-13T12:15:28.192" v="714" actId="20577"/>
          <ac:spMkLst>
            <pc:docMk/>
            <pc:sldMk cId="710623681" sldId="261"/>
            <ac:spMk id="5" creationId="{DC710A13-9821-054D-8648-FB592F1CDDDF}"/>
          </ac:spMkLst>
        </pc:spChg>
      </pc:sldChg>
      <pc:sldChg chg="modSp">
        <pc:chgData name="suvetha selvam" userId="7928ba774c303580" providerId="Windows Live" clId="Web-{0D8B911C-33D2-4510-97D0-2E373F355A64}" dt="2024-04-13T12:31:48.953" v="1095" actId="20577"/>
        <pc:sldMkLst>
          <pc:docMk/>
          <pc:sldMk cId="452859177" sldId="262"/>
        </pc:sldMkLst>
        <pc:spChg chg="mod">
          <ac:chgData name="suvetha selvam" userId="7928ba774c303580" providerId="Windows Live" clId="Web-{0D8B911C-33D2-4510-97D0-2E373F355A64}" dt="2024-04-13T12:31:48.953" v="1095" actId="20577"/>
          <ac:spMkLst>
            <pc:docMk/>
            <pc:sldMk cId="452859177" sldId="262"/>
            <ac:spMk id="3" creationId="{902FD5C4-FE5F-46D2-ABC9-49FA4BB8442F}"/>
          </ac:spMkLst>
        </pc:spChg>
      </pc:sldChg>
      <pc:sldChg chg="addSp delSp modSp">
        <pc:chgData name="suvetha selvam" userId="7928ba774c303580" providerId="Windows Live" clId="Web-{0D8B911C-33D2-4510-97D0-2E373F355A64}" dt="2024-04-13T12:37:36.037" v="1175" actId="20577"/>
        <pc:sldMkLst>
          <pc:docMk/>
          <pc:sldMk cId="1464666480" sldId="263"/>
        </pc:sldMkLst>
        <pc:spChg chg="add del mod">
          <ac:chgData name="suvetha selvam" userId="7928ba774c303580" providerId="Windows Live" clId="Web-{0D8B911C-33D2-4510-97D0-2E373F355A64}" dt="2024-04-13T12:34:32.688" v="1106"/>
          <ac:spMkLst>
            <pc:docMk/>
            <pc:sldMk cId="1464666480" sldId="263"/>
            <ac:spMk id="7" creationId="{7CF21B7F-C522-AB55-CF19-BED149DDB555}"/>
          </ac:spMkLst>
        </pc:spChg>
        <pc:spChg chg="add mod">
          <ac:chgData name="suvetha selvam" userId="7928ba774c303580" providerId="Windows Live" clId="Web-{0D8B911C-33D2-4510-97D0-2E373F355A64}" dt="2024-04-13T12:37:36.037" v="1175" actId="20577"/>
          <ac:spMkLst>
            <pc:docMk/>
            <pc:sldMk cId="1464666480" sldId="263"/>
            <ac:spMk id="9" creationId="{869EEE47-76A9-71DB-75CB-04E6B9C1FFF2}"/>
          </ac:spMkLst>
        </pc:spChg>
        <pc:picChg chg="add">
          <ac:chgData name="suvetha selvam" userId="7928ba774c303580" providerId="Windows Live" clId="Web-{0D8B911C-33D2-4510-97D0-2E373F355A64}" dt="2024-04-13T12:33:27.656" v="1096"/>
          <ac:picMkLst>
            <pc:docMk/>
            <pc:sldMk cId="1464666480" sldId="263"/>
            <ac:picMk id="5" creationId="{9F7D95CD-441D-300E-DFA0-403E461863AF}"/>
          </ac:picMkLst>
        </pc:picChg>
      </pc:sldChg>
      <pc:sldChg chg="new del">
        <pc:chgData name="suvetha selvam" userId="7928ba774c303580" providerId="Windows Live" clId="Web-{0D8B911C-33D2-4510-97D0-2E373F355A64}" dt="2024-04-13T12:39:53.975" v="1178"/>
        <pc:sldMkLst>
          <pc:docMk/>
          <pc:sldMk cId="2134447643" sldId="280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0600" y="1715799"/>
            <a:ext cx="6110862" cy="1925003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rgbClr val="0E659B"/>
                </a:solidFill>
                <a:latin typeface="IBM Plex Mono SemiBold"/>
              </a:rPr>
              <a:t>Stack Overflow Survey-Data </a:t>
            </a:r>
            <a:br>
              <a:rPr lang="en-US" dirty="0">
                <a:latin typeface="IBM Plex Mono SemiBold"/>
              </a:rPr>
            </a:br>
            <a:r>
              <a:rPr lang="en-US" dirty="0">
                <a:solidFill>
                  <a:srgbClr val="0E659B"/>
                </a:solidFill>
                <a:latin typeface="IBM Plex Mono SemiBold"/>
              </a:rPr>
              <a:t>Analysis And </a:t>
            </a:r>
            <a:br>
              <a:rPr lang="en-US" dirty="0">
                <a:latin typeface="IBM Plex Mono SemiBold"/>
              </a:rPr>
            </a:br>
            <a:r>
              <a:rPr lang="en-US" dirty="0">
                <a:solidFill>
                  <a:srgbClr val="0E659B"/>
                </a:solidFill>
                <a:latin typeface="IBM Plex Mono SemiBold"/>
              </a:rPr>
              <a:t>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3640" y="3966407"/>
            <a:ext cx="3403600" cy="10421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IBM Plex Mono Text"/>
              </a:rPr>
              <a:t>Suvetha</a:t>
            </a:r>
          </a:p>
          <a:p>
            <a:pPr marL="0" indent="0">
              <a:buNone/>
            </a:pPr>
            <a:r>
              <a:rPr lang="en-US" dirty="0">
                <a:latin typeface="IBM Plex Mono Text"/>
              </a:rPr>
              <a:t>13/04/2024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IBM Plex Mono Text"/>
              </a:rPr>
              <a:t>MYSQL is the leading language.</a:t>
            </a:r>
            <a:endParaRPr lang="en-US" dirty="0"/>
          </a:p>
          <a:p>
            <a:r>
              <a:rPr lang="en-US" dirty="0">
                <a:latin typeface="IBM Plex Mono Text"/>
              </a:rPr>
              <a:t>Microsoft SQL Server and Postgre SQL server are in same level.</a:t>
            </a:r>
            <a:endParaRPr lang="en-US" dirty="0"/>
          </a:p>
          <a:p>
            <a:r>
              <a:rPr lang="en-US" dirty="0">
                <a:latin typeface="IBM Plex Mono Text"/>
              </a:rPr>
              <a:t>MongoDB is in the fifth level.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IBM Plex Mono Text"/>
              </a:rPr>
              <a:t>Postgre SQL is presented to be first level.</a:t>
            </a:r>
            <a:endParaRPr lang="en-US" dirty="0"/>
          </a:p>
          <a:p>
            <a:r>
              <a:rPr lang="en-US" dirty="0">
                <a:latin typeface="IBM Plex Mono Text"/>
              </a:rPr>
              <a:t>MongoDB becomes the second level in next year.</a:t>
            </a:r>
            <a:endParaRPr lang="en-US" dirty="0"/>
          </a:p>
          <a:p>
            <a:r>
              <a:rPr lang="en-US" dirty="0">
                <a:latin typeface="IBM Plex Mono Text"/>
              </a:rPr>
              <a:t>MYSQL is mostly requirement to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6784245" cy="9029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IBM Plex Mono Text"/>
              </a:rPr>
              <a:t>https://github.com/suvethababuji/Capstone-Project/blob/main/CapstoneProject.pdf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DDD3457-E11C-2DDE-70A8-726FF7E6C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543" y="1389698"/>
            <a:ext cx="10704195" cy="484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F6B2A982-E454-4C97-DE90-8B6EE076C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090" y="1345247"/>
            <a:ext cx="9999980" cy="489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IBM Plex Mono Text"/>
              </a:rPr>
              <a:t>Screenshot of dashboard tab 3 goes here</a:t>
            </a:r>
          </a:p>
        </p:txBody>
      </p:sp>
      <p:pic>
        <p:nvPicPr>
          <p:cNvPr id="4" name="Picture 3" descr="A screenshot of a graph and chart&#10;&#10;Description automatically generated">
            <a:extLst>
              <a:ext uri="{FF2B5EF4-FFF2-40B4-BE49-F238E27FC236}">
                <a16:creationId xmlns:a16="http://schemas.microsoft.com/office/drawing/2014/main" id="{FFAC53C1-9E2F-BA7F-4AD2-625B255B6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25" y="1294448"/>
            <a:ext cx="10654030" cy="497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31560" y="2638425"/>
            <a:ext cx="5232400" cy="23701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IBM Plex Mono Text"/>
              </a:rPr>
              <a:t>Languages, Databases and Web Frames are varying from the current year to next year.</a:t>
            </a:r>
          </a:p>
          <a:p>
            <a:r>
              <a:rPr lang="en-US" dirty="0">
                <a:latin typeface="IBM Plex Mono Text"/>
              </a:rPr>
              <a:t>Based on that job postings can differ.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IBM Plex Mono Text"/>
              </a:rPr>
              <a:t>JavaScript is the widely used language.</a:t>
            </a:r>
            <a:endParaRPr lang="en-US" dirty="0"/>
          </a:p>
          <a:p>
            <a:r>
              <a:rPr lang="en-US" dirty="0">
                <a:latin typeface="IBM Plex Mono Text"/>
              </a:rPr>
              <a:t>Over 93.5% of male is developer.</a:t>
            </a:r>
            <a:endParaRPr lang="en-US" dirty="0"/>
          </a:p>
          <a:p>
            <a:r>
              <a:rPr lang="en-US" dirty="0">
                <a:latin typeface="IBM Plex Mono Text"/>
              </a:rPr>
              <a:t>Typescript is getting popular.</a:t>
            </a:r>
          </a:p>
          <a:p>
            <a:r>
              <a:rPr lang="en-US" dirty="0">
                <a:latin typeface="IBM Plex Mono Text"/>
              </a:rPr>
              <a:t>Developers without post graduate degree is in majority.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IBM Plex Mono Text"/>
              </a:rPr>
              <a:t>Developers are mostly in developed countries.</a:t>
            </a:r>
            <a:endParaRPr lang="en-US" dirty="0"/>
          </a:p>
          <a:p>
            <a:r>
              <a:rPr lang="en-US" dirty="0">
                <a:latin typeface="IBM Plex Mono Text"/>
              </a:rPr>
              <a:t>Linux platform is most widely used in the environment.</a:t>
            </a:r>
          </a:p>
          <a:p>
            <a:r>
              <a:rPr lang="en-US" dirty="0">
                <a:latin typeface="IBM Plex Mono Text"/>
              </a:rPr>
              <a:t>JQuery Web Frame is most widely used.</a:t>
            </a:r>
          </a:p>
          <a:p>
            <a:pPr marL="0" indent="0">
              <a:buNone/>
            </a:pPr>
            <a:endParaRPr lang="en-US" dirty="0">
              <a:latin typeface="IBM Plex Mono Text"/>
            </a:endParaRP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IBM Plex Mono Text"/>
              </a:rPr>
              <a:t>By the Dashboard Top 10 languages, Databases and Web Frames are identified.</a:t>
            </a:r>
          </a:p>
          <a:p>
            <a:r>
              <a:rPr lang="en-US" dirty="0">
                <a:latin typeface="IBM Plex Mono Text"/>
              </a:rPr>
              <a:t>Developers are mostly from developed countries. </a:t>
            </a:r>
            <a:endParaRPr lang="en-US" dirty="0"/>
          </a:p>
          <a:p>
            <a:r>
              <a:rPr lang="en-US" dirty="0">
                <a:latin typeface="IBM Plex Mono Text"/>
              </a:rPr>
              <a:t>Linux, Docker and Aws are in </a:t>
            </a:r>
            <a:r>
              <a:rPr lang="en-US">
                <a:latin typeface="IBM Plex Mono Text"/>
              </a:rPr>
              <a:t>trends.</a:t>
            </a:r>
            <a:endParaRPr lang="en-US" dirty="0">
              <a:latin typeface="IBM Plex Mono Text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B8ECF1-6EAE-8086-3349-57552F2306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AE75A98-7F95-69B3-031F-66CEFB4E14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3240" y="1491095"/>
            <a:ext cx="9987280" cy="4827358"/>
          </a:xfr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D5B32F-8F62-5C08-0D7E-0AD7A8EB1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728470"/>
            <a:ext cx="964692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5555" y="1409064"/>
            <a:ext cx="7393845" cy="4882007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endParaRPr lang="en-US" sz="2200" dirty="0">
              <a:latin typeface="IBM Plex Mono Text"/>
            </a:endParaRPr>
          </a:p>
          <a:p>
            <a:r>
              <a:rPr lang="en-US" sz="2200" dirty="0">
                <a:latin typeface="IBM Plex Mono Text"/>
              </a:rPr>
              <a:t>CURRENT TECHNOLOGY</a:t>
            </a:r>
            <a:endParaRPr lang="en-US" sz="2200" dirty="0"/>
          </a:p>
          <a:p>
            <a:pPr lvl="1">
              <a:buFont typeface="Courier New"/>
              <a:buChar char="o"/>
            </a:pPr>
            <a:r>
              <a:rPr lang="en-US" sz="1800" dirty="0">
                <a:latin typeface="IBM Plex Mono Text"/>
              </a:rPr>
              <a:t>Top 10 Languages</a:t>
            </a:r>
          </a:p>
          <a:p>
            <a:pPr lvl="1">
              <a:buFont typeface="Courier New"/>
              <a:buChar char="o"/>
            </a:pPr>
            <a:r>
              <a:rPr lang="en-US" sz="1800" dirty="0">
                <a:latin typeface="IBM Plex Mono Text"/>
              </a:rPr>
              <a:t>Top 10 Databases</a:t>
            </a:r>
            <a:endParaRPr lang="en-US"/>
          </a:p>
          <a:p>
            <a:pPr lvl="1">
              <a:buFont typeface="Courier New"/>
              <a:buChar char="o"/>
            </a:pPr>
            <a:r>
              <a:rPr lang="en-US" sz="1800" dirty="0">
                <a:latin typeface="IBM Plex Mono Text"/>
              </a:rPr>
              <a:t>Platforms</a:t>
            </a:r>
            <a:endParaRPr lang="en-US" sz="1800"/>
          </a:p>
          <a:p>
            <a:pPr lvl="1">
              <a:buFont typeface="Courier New"/>
              <a:buChar char="o"/>
            </a:pPr>
            <a:r>
              <a:rPr lang="en-US" sz="1800" dirty="0">
                <a:latin typeface="IBM Plex Mono Text"/>
              </a:rPr>
              <a:t>Top 10 Web Frames</a:t>
            </a:r>
          </a:p>
          <a:p>
            <a:pPr lvl="1">
              <a:buFont typeface="Courier New"/>
              <a:buChar char="o"/>
            </a:pPr>
            <a:endParaRPr lang="en-US" sz="1800" dirty="0">
              <a:latin typeface="IBM Plex Mono Text"/>
              <a:ea typeface="Microsoft YaHei"/>
              <a:cs typeface="Arial"/>
            </a:endParaRPr>
          </a:p>
          <a:p>
            <a:r>
              <a:rPr lang="en-US" sz="2200" dirty="0">
                <a:latin typeface="Arial"/>
                <a:ea typeface="Microsoft YaHei"/>
                <a:cs typeface="Arial"/>
              </a:rPr>
              <a:t>FUTURE TECHNOLOGY TREND</a:t>
            </a:r>
            <a:endParaRPr lang="en-US" sz="2200" dirty="0">
              <a:solidFill>
                <a:srgbClr val="000000"/>
              </a:solidFill>
              <a:latin typeface="Arial"/>
              <a:cs typeface="Arial"/>
            </a:endParaRPr>
          </a:p>
          <a:p>
            <a:pPr lvl="1">
              <a:buFont typeface="Courier New"/>
              <a:buChar char="o"/>
            </a:pPr>
            <a:r>
              <a:rPr lang="en-US" sz="1800" dirty="0">
                <a:latin typeface="Arial"/>
                <a:cs typeface="Arial"/>
              </a:rPr>
              <a:t>Top 10 Languages for the Next Year</a:t>
            </a:r>
            <a:endParaRPr lang="en-US" sz="1800" dirty="0">
              <a:solidFill>
                <a:srgbClr val="000000"/>
              </a:solidFill>
              <a:latin typeface="Arial"/>
              <a:cs typeface="Arial"/>
            </a:endParaRPr>
          </a:p>
          <a:p>
            <a:pPr lvl="1">
              <a:buFont typeface="Courier New"/>
              <a:buChar char="o"/>
            </a:pPr>
            <a:r>
              <a:rPr lang="en-US" sz="1800" dirty="0">
                <a:latin typeface="Arial"/>
                <a:cs typeface="Arial"/>
              </a:rPr>
              <a:t>Top 10 Databases for the Next Year</a:t>
            </a:r>
            <a:endParaRPr lang="en-US" sz="1800" dirty="0">
              <a:solidFill>
                <a:srgbClr val="000000"/>
              </a:solidFill>
              <a:latin typeface="Arial"/>
              <a:cs typeface="Arial"/>
            </a:endParaRPr>
          </a:p>
          <a:p>
            <a:pPr lvl="1">
              <a:buFont typeface="Courier New"/>
              <a:buChar char="o"/>
            </a:pPr>
            <a:r>
              <a:rPr lang="en-US" sz="1800" dirty="0">
                <a:latin typeface="Arial"/>
                <a:cs typeface="Arial"/>
              </a:rPr>
              <a:t>Platforms for the Next Year</a:t>
            </a:r>
            <a:endParaRPr lang="en-US" sz="1800" dirty="0">
              <a:solidFill>
                <a:srgbClr val="000000"/>
              </a:solidFill>
              <a:latin typeface="Arial"/>
              <a:cs typeface="Arial"/>
            </a:endParaRPr>
          </a:p>
          <a:p>
            <a:pPr lvl="1">
              <a:buFont typeface="Courier New"/>
              <a:buChar char="o"/>
            </a:pPr>
            <a:r>
              <a:rPr lang="en-US" sz="1800" dirty="0">
                <a:latin typeface="Arial"/>
                <a:cs typeface="Arial"/>
              </a:rPr>
              <a:t>Top 10 Web Frames for the Next Year </a:t>
            </a:r>
            <a:endParaRPr lang="en-US" sz="1800" dirty="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en-US" sz="1200" b="1" dirty="0">
                <a:solidFill>
                  <a:srgbClr val="FFFFFF"/>
                </a:solidFill>
                <a:latin typeface="Microsoft YaHei"/>
                <a:ea typeface="Microsoft YaHei"/>
              </a:rPr>
              <a:t>Future Technology Trend</a:t>
            </a:r>
            <a:r>
              <a:rPr lang="en-US" sz="2200" dirty="0">
                <a:latin typeface="IBM Plex Mono Text"/>
              </a:rPr>
              <a:t> </a:t>
            </a:r>
            <a:endParaRPr lang="en-US" sz="2200" dirty="0"/>
          </a:p>
          <a:p>
            <a:r>
              <a:rPr lang="en-US" sz="2200" dirty="0">
                <a:latin typeface="IBM Plex Mono Text"/>
              </a:rPr>
              <a:t>  DEMOGRAPHICS</a:t>
            </a:r>
            <a:endParaRPr lang="en-US" sz="2200" dirty="0">
              <a:solidFill>
                <a:srgbClr val="000000"/>
              </a:solidFill>
              <a:latin typeface="Arial"/>
              <a:cs typeface="Arial"/>
            </a:endParaRPr>
          </a:p>
          <a:p>
            <a:pPr lvl="1">
              <a:buFont typeface="Courier New,monospace"/>
              <a:buChar char="o"/>
            </a:pPr>
            <a:r>
              <a:rPr lang="en-US" sz="1800" dirty="0">
                <a:latin typeface="Arial"/>
                <a:ea typeface="Microsoft YaHei"/>
                <a:cs typeface="Arial"/>
              </a:rPr>
              <a:t>Respondent Classified By  Gender</a:t>
            </a:r>
          </a:p>
          <a:p>
            <a:pPr lvl="1">
              <a:buFont typeface="Courier New,monospace"/>
              <a:buChar char="o"/>
            </a:pPr>
            <a:r>
              <a:rPr lang="en-US" sz="1800" dirty="0">
                <a:latin typeface="Arial"/>
                <a:cs typeface="Arial"/>
              </a:rPr>
              <a:t>Respondent Count By Countries</a:t>
            </a:r>
            <a:endParaRPr lang="en-US" sz="1800" dirty="0">
              <a:solidFill>
                <a:srgbClr val="000000"/>
              </a:solidFill>
              <a:latin typeface="Arial"/>
              <a:cs typeface="Arial"/>
            </a:endParaRPr>
          </a:p>
          <a:p>
            <a:pPr lvl="1">
              <a:buFont typeface="Courier New,monospace"/>
              <a:buChar char="o"/>
            </a:pPr>
            <a:r>
              <a:rPr lang="en-US" sz="1800" dirty="0">
                <a:latin typeface="Arial"/>
                <a:cs typeface="Arial"/>
              </a:rPr>
              <a:t>Respondent Count By Age</a:t>
            </a:r>
            <a:endParaRPr lang="en-US" sz="1800" dirty="0">
              <a:solidFill>
                <a:srgbClr val="000000"/>
              </a:solidFill>
              <a:latin typeface="Arial"/>
              <a:cs typeface="Arial"/>
            </a:endParaRPr>
          </a:p>
          <a:p>
            <a:pPr lvl="1">
              <a:buFont typeface="Courier New,monospace"/>
              <a:buChar char="o"/>
            </a:pPr>
            <a:r>
              <a:rPr lang="en-US" sz="1800" dirty="0">
                <a:latin typeface="Arial"/>
                <a:cs typeface="Arial"/>
              </a:rPr>
              <a:t>Respondent Count By Gender, Classified By Formal Educational  Level</a:t>
            </a:r>
            <a:endParaRPr lang="en-US" sz="18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200" dirty="0">
                <a:latin typeface="IBM Plex Mono Text"/>
              </a:rPr>
              <a:t>      </a:t>
            </a:r>
            <a:endParaRPr lang="en-US" sz="2200" dirty="0"/>
          </a:p>
          <a:p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119882"/>
            <a:ext cx="3377461" cy="337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600035" y="2262505"/>
            <a:ext cx="6570885" cy="25530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IBM Plex Mono Text"/>
              </a:rPr>
              <a:t>Collecting the Top Programming Skills in demand include job posting, training portals and Surveys.</a:t>
            </a:r>
            <a:endParaRPr lang="en-US" dirty="0"/>
          </a:p>
          <a:p>
            <a:r>
              <a:rPr lang="en-US" sz="2200" dirty="0">
                <a:latin typeface="IBM Plex Mono Text"/>
              </a:rPr>
              <a:t>Analyzing the data and Identify the insights of  Top 10 Languages and Databases Skills.</a:t>
            </a:r>
          </a:p>
          <a:p>
            <a:r>
              <a:rPr lang="en-US" sz="2200" dirty="0">
                <a:latin typeface="IBM Plex Mono Text"/>
              </a:rPr>
              <a:t>Scraping the Internet Websites and Accessing APIs data in various Formats in csv files, excel sheets and databases. </a:t>
            </a:r>
            <a:endParaRPr lang="en-US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24115" y="1825625"/>
            <a:ext cx="7383685" cy="48694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latin typeface="IBM Plex Mono Text"/>
              </a:rPr>
              <a:t>Collecting Data using Web Scraping, APIs and Request Library and Store in Excel Spreadsheet.</a:t>
            </a:r>
          </a:p>
          <a:p>
            <a:r>
              <a:rPr lang="en-US" sz="2200" dirty="0">
                <a:latin typeface="IBM Plex Mono Text"/>
              </a:rPr>
              <a:t>Data Wrangling Techniques:</a:t>
            </a:r>
            <a:endParaRPr lang="en-US" sz="2200" dirty="0"/>
          </a:p>
          <a:p>
            <a:pPr lvl="1"/>
            <a:r>
              <a:rPr lang="en-US" sz="1800" dirty="0">
                <a:latin typeface="Arial"/>
                <a:cs typeface="Arial"/>
              </a:rPr>
              <a:t>Identify Duplicate Values.</a:t>
            </a:r>
            <a:endParaRPr lang="en-US" sz="1800" dirty="0">
              <a:solidFill>
                <a:srgbClr val="000000"/>
              </a:solidFill>
              <a:latin typeface="Arial"/>
              <a:cs typeface="Arial"/>
            </a:endParaRPr>
          </a:p>
          <a:p>
            <a:pPr lvl="1"/>
            <a:r>
              <a:rPr lang="en-US" sz="1800" dirty="0">
                <a:latin typeface="Arial"/>
                <a:cs typeface="Arial"/>
              </a:rPr>
              <a:t>Identify Missing Values.</a:t>
            </a:r>
            <a:endParaRPr lang="en-US" sz="1800" dirty="0">
              <a:solidFill>
                <a:srgbClr val="000000"/>
              </a:solidFill>
              <a:latin typeface="Arial"/>
              <a:cs typeface="Arial"/>
            </a:endParaRPr>
          </a:p>
          <a:p>
            <a:pPr lvl="1"/>
            <a:r>
              <a:rPr lang="en-US" sz="1800" dirty="0">
                <a:latin typeface="Arial"/>
                <a:cs typeface="Arial"/>
              </a:rPr>
              <a:t>Imputing the Missing Values.</a:t>
            </a:r>
          </a:p>
          <a:p>
            <a:pPr lvl="1"/>
            <a:r>
              <a:rPr lang="en-US" sz="1800" dirty="0">
                <a:latin typeface="Arial"/>
                <a:cs typeface="Arial"/>
              </a:rPr>
              <a:t>Normalize the data.</a:t>
            </a:r>
            <a:endParaRPr lang="en-US" sz="1800" dirty="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en-US" sz="2200" dirty="0">
                <a:latin typeface="IBM Plex Mono Text"/>
              </a:rPr>
              <a:t> Explore the Data Set:</a:t>
            </a:r>
          </a:p>
          <a:p>
            <a:pPr lvl="1"/>
            <a:r>
              <a:rPr lang="en-US" sz="1800" dirty="0">
                <a:latin typeface="Arial"/>
                <a:cs typeface="Arial"/>
              </a:rPr>
              <a:t>Identify the Distribution of data, Outliers.</a:t>
            </a:r>
            <a:endParaRPr lang="en-US" sz="1800" dirty="0">
              <a:solidFill>
                <a:srgbClr val="000000"/>
              </a:solidFill>
              <a:latin typeface="Arial"/>
              <a:cs typeface="Arial"/>
            </a:endParaRPr>
          </a:p>
          <a:p>
            <a:pPr lvl="1"/>
            <a:r>
              <a:rPr lang="en-US" sz="1800" dirty="0">
                <a:latin typeface="Arial"/>
                <a:cs typeface="Arial"/>
              </a:rPr>
              <a:t>Identify the Correlation between the data.</a:t>
            </a:r>
          </a:p>
          <a:p>
            <a:r>
              <a:rPr lang="en-US" sz="2200" dirty="0">
                <a:latin typeface="IBM Plex Mono Text"/>
              </a:rPr>
              <a:t>Data Visualization</a:t>
            </a:r>
            <a:endParaRPr lang="en-US" sz="2200" dirty="0"/>
          </a:p>
          <a:p>
            <a:pPr lvl="1"/>
            <a:r>
              <a:rPr lang="en-US" sz="1600" dirty="0">
                <a:latin typeface="Arial"/>
                <a:cs typeface="Arial"/>
              </a:rPr>
              <a:t>Visualize the Distribution and Relationship between the two features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  <a:p>
            <a:pPr lvl="1"/>
            <a:r>
              <a:rPr lang="en-US" sz="1600" dirty="0">
                <a:latin typeface="Arial"/>
                <a:cs typeface="Arial"/>
              </a:rPr>
              <a:t>Visualize the Composition and Comparison of data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  <a:p>
            <a:endParaRPr lang="en-US" sz="22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0" indent="0">
              <a:buNone/>
            </a:pPr>
            <a:endParaRPr lang="en-US" sz="1800" dirty="0">
              <a:latin typeface="IBM Plex Mono Text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 descr="A black and orange logo&#10;&#10;Description automatically generated">
            <a:extLst>
              <a:ext uri="{FF2B5EF4-FFF2-40B4-BE49-F238E27FC236}">
                <a16:creationId xmlns:a16="http://schemas.microsoft.com/office/drawing/2014/main" id="{9F7D95CD-441D-300E-DFA0-403E46186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69EEE47-76A9-71DB-75CB-04E6B9C1FFF2}"/>
              </a:ext>
            </a:extLst>
          </p:cNvPr>
          <p:cNvSpPr txBox="1">
            <a:spLocks/>
          </p:cNvSpPr>
          <p:nvPr/>
        </p:nvSpPr>
        <p:spPr>
          <a:xfrm>
            <a:off x="4224115" y="1825625"/>
            <a:ext cx="7383685" cy="48694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IBM Plex Mono Text"/>
              </a:rPr>
              <a:t>Dashboards include</a:t>
            </a:r>
          </a:p>
          <a:p>
            <a:pPr lvl="1"/>
            <a:r>
              <a:rPr lang="en-US" sz="1800" dirty="0">
                <a:latin typeface="Arial"/>
                <a:cs typeface="Arial"/>
              </a:rPr>
              <a:t>Bar Charts.</a:t>
            </a:r>
            <a:endParaRPr lang="en-US" sz="1800" dirty="0">
              <a:solidFill>
                <a:srgbClr val="000000"/>
              </a:solidFill>
              <a:latin typeface="Arial"/>
              <a:cs typeface="Arial"/>
            </a:endParaRPr>
          </a:p>
          <a:p>
            <a:pPr lvl="1"/>
            <a:r>
              <a:rPr lang="en-US" sz="1800" dirty="0">
                <a:latin typeface="Arial"/>
                <a:cs typeface="Arial"/>
              </a:rPr>
              <a:t>Column Charts</a:t>
            </a:r>
            <a:endParaRPr lang="en-US" sz="1800" dirty="0">
              <a:solidFill>
                <a:srgbClr val="000000"/>
              </a:solidFill>
              <a:latin typeface="Arial"/>
              <a:cs typeface="Arial"/>
            </a:endParaRPr>
          </a:p>
          <a:p>
            <a:pPr lvl="1"/>
            <a:r>
              <a:rPr lang="en-US" sz="1800" dirty="0">
                <a:latin typeface="Arial"/>
                <a:cs typeface="Arial"/>
              </a:rPr>
              <a:t>Pie Chart..</a:t>
            </a:r>
            <a:endParaRPr lang="en-US" sz="1800" dirty="0">
              <a:solidFill>
                <a:srgbClr val="000000"/>
              </a:solidFill>
              <a:latin typeface="Arial"/>
              <a:cs typeface="Arial"/>
            </a:endParaRPr>
          </a:p>
          <a:p>
            <a:pPr lvl="1"/>
            <a:r>
              <a:rPr lang="en-US" sz="1800" dirty="0">
                <a:latin typeface="Arial"/>
                <a:cs typeface="Arial"/>
              </a:rPr>
              <a:t>Tree Map Chart.</a:t>
            </a:r>
          </a:p>
          <a:p>
            <a:pPr lvl="1"/>
            <a:r>
              <a:rPr lang="en-US" sz="1800" dirty="0">
                <a:latin typeface="Arial"/>
                <a:cs typeface="Arial"/>
              </a:rPr>
              <a:t>Hierarchy Bubble Chart.</a:t>
            </a:r>
          </a:p>
          <a:p>
            <a:pPr lvl="1"/>
            <a:r>
              <a:rPr lang="en-US" sz="1800" dirty="0">
                <a:latin typeface="Arial"/>
                <a:cs typeface="Arial"/>
              </a:rPr>
              <a:t>Heat Map.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FCB71B-6EC4-121D-8D6E-31D574330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28" y="2324418"/>
            <a:ext cx="5950585" cy="38550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3ECDFF3-F5C4-6298-74F2-EB1C7B7FE6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6160" y="2324418"/>
            <a:ext cx="6085840" cy="386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IBM Plex Mono Text"/>
              </a:rPr>
              <a:t>JavaScript is the leading language.</a:t>
            </a:r>
            <a:endParaRPr lang="en-US" dirty="0"/>
          </a:p>
          <a:p>
            <a:r>
              <a:rPr lang="en-US" dirty="0">
                <a:latin typeface="IBM Plex Mono Text"/>
              </a:rPr>
              <a:t>Python, Java and c# are growing languages. </a:t>
            </a:r>
            <a:endParaRPr lang="en-US" dirty="0"/>
          </a:p>
          <a:p>
            <a:r>
              <a:rPr lang="en-US" dirty="0">
                <a:latin typeface="IBM Plex Mono Text"/>
              </a:rPr>
              <a:t>C++ is in the last level.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26760" y="1825625"/>
            <a:ext cx="4978400" cy="3843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600" dirty="0">
                <a:latin typeface="IBM Plex Mono Text"/>
                <a:cs typeface="Arial"/>
              </a:rPr>
              <a:t>JavaScript is in the same level for next year.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en-US" dirty="0">
                <a:latin typeface="IBM Plex Mono Text"/>
              </a:rPr>
              <a:t>Python is interesting language.</a:t>
            </a:r>
          </a:p>
          <a:p>
            <a:r>
              <a:rPr lang="en-US" dirty="0">
                <a:latin typeface="IBM Plex Mono Text"/>
              </a:rPr>
              <a:t>Sql and Typescript is still preferable.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6" name="Picture 5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61AA3A15-8F1F-7ACF-0523-25452C746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065" y="2318385"/>
            <a:ext cx="6468110" cy="3836670"/>
          </a:xfrm>
          <a:prstGeom prst="rect">
            <a:avLst/>
          </a:prstGeom>
        </p:spPr>
      </p:pic>
      <p:pic>
        <p:nvPicPr>
          <p:cNvPr id="7" name="Picture 6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7F976CB3-DA1C-FC81-D69B-52CABC0F3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75" y="2311718"/>
            <a:ext cx="5736590" cy="386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357</Words>
  <Application>Microsoft Office PowerPoint</Application>
  <PresentationFormat>Widescreen</PresentationFormat>
  <Paragraphs>111</Paragraphs>
  <Slides>20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SLIDE_TEMPLATE_skill_network</vt:lpstr>
      <vt:lpstr>Stack Overflow Survey-Data  Analysis And  Dashboard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Pooja Patel</cp:lastModifiedBy>
  <cp:revision>745</cp:revision>
  <dcterms:created xsi:type="dcterms:W3CDTF">2020-10-28T18:29:43Z</dcterms:created>
  <dcterms:modified xsi:type="dcterms:W3CDTF">2024-04-14T13:01:06Z</dcterms:modified>
</cp:coreProperties>
</file>