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1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DA7AC-285B-0A53-C54B-684446D65F25}" v="148" dt="2023-11-26T17:36:06.206"/>
    <p1510:client id="{E16C1CCB-D380-8769-002B-22AAEA513F11}" v="520" dt="2023-11-26T18:48:2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42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6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57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vicsabika/szoftmern_projek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KOVGZ7Sl/szoftverfejleszt%C3%A9s-m%C3%A9rn%C3%B6k%C3%B6knek-proje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84C90-C02E-F1DA-573D-FAAD93263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Fuvar 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E03454-5F80-E343-F3A2-1AD9DC7BE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Mérnöki szoftverfejlesztés projekt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9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AB89-AA73-A7F7-5228-989CDEF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 készítői, Fejlesztési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E8EB1-0CE7-74B6-9AFA-4D7C329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>
                <a:latin typeface="-apple-system"/>
              </a:rPr>
              <a:t>Frontend (</a:t>
            </a:r>
            <a:r>
              <a:rPr lang="hu-HU" sz="3200" err="1">
                <a:latin typeface="-apple-system"/>
              </a:rPr>
              <a:t>React</a:t>
            </a:r>
            <a:r>
              <a:rPr lang="hu-HU" sz="3200">
                <a:latin typeface="-apple-system"/>
              </a:rPr>
              <a:t>) - Hajnal Szabolcs, Kormány Gábor</a:t>
            </a:r>
          </a:p>
          <a:p>
            <a:pPr marL="0" indent="0">
              <a:buNone/>
            </a:pPr>
            <a:r>
              <a:rPr lang="hu-HU" sz="3200">
                <a:latin typeface="-apple-system"/>
              </a:rPr>
              <a:t>Backend (Spring) - </a:t>
            </a:r>
            <a:r>
              <a:rPr lang="hu-HU" sz="3200" err="1">
                <a:latin typeface="-apple-system"/>
              </a:rPr>
              <a:t>Bahor</a:t>
            </a:r>
            <a:r>
              <a:rPr lang="hu-HU" sz="3200">
                <a:latin typeface="-apple-system"/>
              </a:rPr>
              <a:t> Máté, Süvöltős Csaba</a:t>
            </a:r>
          </a:p>
        </p:txBody>
      </p:sp>
    </p:spTree>
    <p:extLst>
      <p:ext uri="{BB962C8B-B14F-4D97-AF65-F5344CB8AC3E}">
        <p14:creationId xmlns:p14="http://schemas.microsoft.com/office/powerpoint/2010/main" val="3929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E9C80-08A9-C38A-9C0A-48FFC8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Fontosabb funkciók felosztása: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97A852A-2812-13E1-A58F-FDF9F270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6425"/>
            <a:ext cx="9905998" cy="4918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 err="1">
                <a:latin typeface="-apple-system"/>
              </a:rPr>
              <a:t>Crud</a:t>
            </a:r>
            <a:r>
              <a:rPr lang="hu-HU" sz="3200">
                <a:latin typeface="-apple-system"/>
              </a:rPr>
              <a:t> műveletek, kommunikáció a H2-es adatbázissal, végpontok létrehozása: Hajnal Szabolcs, Süvöltős Csaba</a:t>
            </a:r>
            <a:endParaRPr lang="hu-HU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>
                <a:latin typeface="-apple-system"/>
              </a:rPr>
              <a:t>Login és </a:t>
            </a:r>
            <a:r>
              <a:rPr lang="hu-HU" sz="3200" err="1">
                <a:latin typeface="-apple-system"/>
              </a:rPr>
              <a:t>register</a:t>
            </a:r>
            <a:r>
              <a:rPr lang="hu-HU" sz="3200">
                <a:latin typeface="-apple-system"/>
              </a:rPr>
              <a:t> oldalak, bejelentkezés </a:t>
            </a:r>
            <a:r>
              <a:rPr lang="hu-HU" sz="3200" err="1">
                <a:latin typeface="-apple-system"/>
              </a:rPr>
              <a:t>authorizálás</a:t>
            </a:r>
            <a:r>
              <a:rPr lang="hu-HU" sz="3200">
                <a:latin typeface="-apple-system"/>
              </a:rPr>
              <a:t>, munkaterv és email rendszer implementálása: Hajnal Szabolcs, Kormány Gábor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>
                <a:latin typeface="-apple-system"/>
              </a:rPr>
              <a:t>Egységtesztek és bejelentkező funkciók az adatbázisban, teszt entitások létrehozása - adatbázis tesztelése, email funkciók, riportok generálása: </a:t>
            </a:r>
            <a:r>
              <a:rPr lang="hu-HU" sz="3200" err="1">
                <a:latin typeface="-apple-system"/>
              </a:rPr>
              <a:t>Bahor</a:t>
            </a:r>
            <a:r>
              <a:rPr lang="hu-HU" sz="3200">
                <a:latin typeface="-apple-system"/>
              </a:rPr>
              <a:t> Máté, Süvöltős Csaba</a:t>
            </a:r>
          </a:p>
        </p:txBody>
      </p:sp>
    </p:spTree>
    <p:extLst>
      <p:ext uri="{BB962C8B-B14F-4D97-AF65-F5344CB8AC3E}">
        <p14:creationId xmlns:p14="http://schemas.microsoft.com/office/powerpoint/2010/main" val="40878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Projekt követése a </a:t>
            </a:r>
            <a:r>
              <a:rPr lang="hu-HU" err="1"/>
              <a:t>githubon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>
                <a:solidFill>
                  <a:srgbClr val="172B4D"/>
                </a:solidFill>
                <a:latin typeface="-apple-system"/>
                <a:hlinkClick r:id="rId2"/>
              </a:rPr>
              <a:t>GitHub Link</a:t>
            </a:r>
            <a:endParaRPr lang="hu-HU" sz="2800" b="0" i="0">
              <a:solidFill>
                <a:srgbClr val="172B4D"/>
              </a:solidFill>
              <a:effectLst/>
              <a:latin typeface="-apple-system"/>
            </a:endParaRPr>
          </a:p>
          <a:p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5283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Projekt követése a </a:t>
            </a:r>
            <a:r>
              <a:rPr lang="hu-HU" err="1"/>
              <a:t>trello</a:t>
            </a:r>
            <a:r>
              <a:rPr lang="hu-HU"/>
              <a:t>-n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>
                <a:solidFill>
                  <a:srgbClr val="172B4D"/>
                </a:solidFill>
                <a:latin typeface="Segoe UI"/>
                <a:cs typeface="Segoe UI"/>
                <a:hlinkClick r:id="rId2"/>
              </a:rPr>
              <a:t>Trello Link</a:t>
            </a:r>
            <a:endParaRPr lang="hu-HU" sz="2800"/>
          </a:p>
          <a:p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1813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E9C80-08A9-C38A-9C0A-48FFC8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megvalósított projekt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97A852A-2812-13E1-A58F-FDF9F270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sz="3200">
                <a:latin typeface="-apple-system"/>
              </a:rPr>
              <a:t>Egy egyszerű és hatékony kamionsofőr, és fuvar</a:t>
            </a:r>
            <a:br>
              <a:rPr lang="hu-HU" sz="3200">
                <a:latin typeface="-apple-system"/>
              </a:rPr>
            </a:br>
            <a:r>
              <a:rPr lang="hu-HU" sz="3200">
                <a:latin typeface="-apple-system"/>
              </a:rPr>
              <a:t>nyilvántartó rendszer, amely lehetővé teszi a futár</a:t>
            </a:r>
            <a:br>
              <a:rPr lang="hu-HU" sz="3200">
                <a:latin typeface="-apple-system"/>
              </a:rPr>
            </a:br>
            <a:r>
              <a:rPr lang="hu-HU" sz="3200">
                <a:latin typeface="-apple-system"/>
              </a:rPr>
              <a:t>cégek számára, hogy nyomon kövessék a kamionsofőrök adatait és fuvarjait.</a:t>
            </a:r>
          </a:p>
        </p:txBody>
      </p:sp>
    </p:spTree>
    <p:extLst>
      <p:ext uri="{BB962C8B-B14F-4D97-AF65-F5344CB8AC3E}">
        <p14:creationId xmlns:p14="http://schemas.microsoft.com/office/powerpoint/2010/main" val="26154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E029C-6447-DC1B-2000-302B1CF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28" y="2573135"/>
            <a:ext cx="10178322" cy="1492132"/>
          </a:xfrm>
        </p:spPr>
        <p:txBody>
          <a:bodyPr/>
          <a:lstStyle/>
          <a:p>
            <a:pPr algn="ctr"/>
            <a:r>
              <a:rPr lang="hu-HU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585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Application>Microsoft Office PowerPoint</Application>
  <PresentationFormat>Szélesvásznú</PresentationFormat>
  <Slides>7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Jelvény</vt:lpstr>
      <vt:lpstr>Fuvar nyilvántartó</vt:lpstr>
      <vt:lpstr>A projekt készítői, Fejlesztési felosztás</vt:lpstr>
      <vt:lpstr>Fontosabb funkciók felosztása:</vt:lpstr>
      <vt:lpstr>Projekt követése a githubon</vt:lpstr>
      <vt:lpstr>Projekt követése a trello-n</vt:lpstr>
      <vt:lpstr>a megvalósított projekt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Fuvar nyilvántartó</dc:title>
  <dc:creator>Kormány Gábor</dc:creator>
  <cp:revision>2</cp:revision>
  <dcterms:created xsi:type="dcterms:W3CDTF">2023-10-12T15:05:20Z</dcterms:created>
  <dcterms:modified xsi:type="dcterms:W3CDTF">2023-11-26T19:18:00Z</dcterms:modified>
</cp:coreProperties>
</file>