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42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6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57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84C90-C02E-F1DA-573D-FAAD93263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Fuvar 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E03454-5F80-E343-F3A2-1AD9DC7BE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Mérnöki szoftverfejlesztés projekt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94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E7322-E14A-95D5-FCE9-1875F9A3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sofőr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E27ADE4-4E31-B25E-121B-E77CC605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5" y="1226453"/>
            <a:ext cx="9552970" cy="5418852"/>
          </a:xfrm>
        </p:spPr>
      </p:pic>
    </p:spTree>
    <p:extLst>
      <p:ext uri="{BB962C8B-B14F-4D97-AF65-F5344CB8AC3E}">
        <p14:creationId xmlns:p14="http://schemas.microsoft.com/office/powerpoint/2010/main" val="181021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45C561-F5FF-94A6-73DD-400ADB7C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BC7377C-0749-8240-B30A-719161D1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368" y="530894"/>
            <a:ext cx="9584954" cy="5796211"/>
          </a:xfrm>
        </p:spPr>
      </p:pic>
    </p:spTree>
    <p:extLst>
      <p:ext uri="{BB962C8B-B14F-4D97-AF65-F5344CB8AC3E}">
        <p14:creationId xmlns:p14="http://schemas.microsoft.com/office/powerpoint/2010/main" val="218771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DD8F2-84AD-82D0-9DD6-4464C43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4C37775-902D-4F1E-36D5-64A02355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A605F20-3509-57A6-85F5-8F320897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52" y="595618"/>
            <a:ext cx="10462201" cy="56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3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B994E3-49E7-A9E1-1AD9-6D66319B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1BE0AEA-AEF2-B4EB-7CA1-530A12012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78" y="226712"/>
            <a:ext cx="10332922" cy="6022503"/>
          </a:xfrm>
        </p:spPr>
      </p:pic>
    </p:spTree>
    <p:extLst>
      <p:ext uri="{BB962C8B-B14F-4D97-AF65-F5344CB8AC3E}">
        <p14:creationId xmlns:p14="http://schemas.microsoft.com/office/powerpoint/2010/main" val="28388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72AF76-891C-28A0-1DC4-52A4170A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A3C364-3333-2A12-DB76-E57F34C1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Tervben van, hogy a sofőr választhat magának járművet, aminek a fogyasztása el van tárolva az adatbázisban. Ezzel kitudjuk számolni egy út várható fogyasztását.</a:t>
            </a:r>
          </a:p>
        </p:txBody>
      </p:sp>
    </p:spTree>
    <p:extLst>
      <p:ext uri="{BB962C8B-B14F-4D97-AF65-F5344CB8AC3E}">
        <p14:creationId xmlns:p14="http://schemas.microsoft.com/office/powerpoint/2010/main" val="172142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D7CC0-69AD-9129-B07B-558F254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A880AC-3D7E-3D9B-3340-50E879D0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4F3840-8A22-F072-AD57-3306AEE2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82385"/>
            <a:ext cx="10333236" cy="58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F4219C-C7FC-D826-7FC7-1F65DB1D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F2081-C97D-265D-E743-0B9BF895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Bejelentkezés: email+ jelszó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lang="hu-H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után Sikeres regisztráció! Kérjük jelentkezzen be!</a:t>
            </a:r>
          </a:p>
        </p:txBody>
      </p:sp>
    </p:spTree>
    <p:extLst>
      <p:ext uri="{BB962C8B-B14F-4D97-AF65-F5344CB8AC3E}">
        <p14:creationId xmlns:p14="http://schemas.microsoft.com/office/powerpoint/2010/main" val="376941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41E2C-3540-DFD5-CC86-D316910C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Riportok: Havi / heti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7ACB0-BB8E-DBA1-8877-BDB2F23A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Sofőr XY. Havi összesítő riport:</a:t>
            </a:r>
          </a:p>
          <a:p>
            <a:pPr>
              <a:buFontTx/>
              <a:buChar char="-"/>
            </a:pPr>
            <a:r>
              <a:rPr lang="hu-HU" sz="2800" dirty="0"/>
              <a:t>Összes fuvar: 10</a:t>
            </a:r>
          </a:p>
          <a:p>
            <a:pPr>
              <a:buFontTx/>
              <a:buChar char="-"/>
            </a:pPr>
            <a:r>
              <a:rPr lang="hu-HU" sz="2800" dirty="0"/>
              <a:t>Megtett km. A hónapban: 1000km</a:t>
            </a:r>
          </a:p>
          <a:p>
            <a:pPr>
              <a:buFontTx/>
              <a:buChar char="-"/>
            </a:pPr>
            <a:r>
              <a:rPr lang="hu-HU" sz="2800" dirty="0"/>
              <a:t>Fogyasztott üzemanyag: 50l</a:t>
            </a:r>
          </a:p>
          <a:p>
            <a:pPr>
              <a:buFontTx/>
              <a:buChar char="-"/>
            </a:pPr>
            <a:endParaRPr lang="hu-HU" sz="2800" dirty="0"/>
          </a:p>
          <a:p>
            <a:pPr>
              <a:buFontTx/>
              <a:buChar char="-"/>
            </a:pPr>
            <a:r>
              <a:rPr lang="hu-HU" sz="2800" dirty="0"/>
              <a:t>Exportálás: Excelbe</a:t>
            </a:r>
          </a:p>
        </p:txBody>
      </p:sp>
    </p:spTree>
    <p:extLst>
      <p:ext uri="{BB962C8B-B14F-4D97-AF65-F5344CB8AC3E}">
        <p14:creationId xmlns:p14="http://schemas.microsoft.com/office/powerpoint/2010/main" val="376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AB89-AA73-A7F7-5228-989CDEF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E8EB1-0CE7-74B6-9AFA-4D7C329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200" b="0" i="0" dirty="0">
                <a:effectLst/>
                <a:latin typeface="-apple-system"/>
              </a:rPr>
              <a:t>Egy egyszerű és hatékony kamionsofőr, és fuvar nyilvántartó rendszer, amely lehetővé teszi a </a:t>
            </a:r>
            <a:r>
              <a:rPr lang="hu-HU" sz="3200" dirty="0">
                <a:effectLst/>
                <a:latin typeface="-apple-system"/>
              </a:rPr>
              <a:t>futár </a:t>
            </a:r>
            <a:r>
              <a:rPr lang="hu-HU" sz="3200" b="0" i="0" dirty="0">
                <a:effectLst/>
                <a:latin typeface="-apple-system"/>
              </a:rPr>
              <a:t>cégek számára, hogy nyomon kövessék a kamionsofőrök adatait és fuvarjait.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92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B57CA-1658-9C9C-DA30-AC1D79C6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használat: egy új fuvar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A4D9F4-7CF1-6B52-76BA-4C787048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71413"/>
            <a:ext cx="10178322" cy="42196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Egy sofőr belép a rendszerbe, és regisztrálja az aktuális fuvarját az </a:t>
            </a:r>
            <a:r>
              <a:rPr lang="hu-HU" sz="2400" dirty="0">
                <a:solidFill>
                  <a:srgbClr val="172B4D"/>
                </a:solidFill>
                <a:latin typeface="-apple-system"/>
              </a:rPr>
              <a:t>alkalmazásban. </a:t>
            </a:r>
            <a:r>
              <a:rPr lang="hu-HU" sz="2400" b="0" i="0" dirty="0">
                <a:solidFill>
                  <a:srgbClr val="172B4D"/>
                </a:solidFill>
                <a:effectLst/>
                <a:latin typeface="-apple-system"/>
              </a:rPr>
              <a:t>Megadja a kiindulási és érkezési helyet, a szállított árut, valamint az indulás és érkezés időpontját. A rendszer rögzíti ezeket az információkat, és az adminisztrátorok hozzáférhetnek az összes fuvar adataihoz, hogy naprakész információkat kapjanak a cég fuvartevékenységéről.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8806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u-HU" sz="2800" dirty="0">
                <a:solidFill>
                  <a:srgbClr val="172B4D"/>
                </a:solidFill>
                <a:latin typeface="-apple-system"/>
              </a:rPr>
              <a:t>- </a:t>
            </a: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Adminisztrátor jogosultság: Teljes hozzáférés az összes funkcióhoz</a:t>
            </a:r>
          </a:p>
          <a:p>
            <a:pPr marL="0" indent="0" algn="l">
              <a:buNone/>
            </a:pPr>
            <a:r>
              <a:rPr lang="hu-HU" sz="2800" b="0" i="0" dirty="0">
                <a:solidFill>
                  <a:srgbClr val="172B4D"/>
                </a:solidFill>
                <a:effectLst/>
                <a:latin typeface="-apple-system"/>
              </a:rPr>
              <a:t>- Sofőr jogosultság: Korlátozott hozzáférés csak saját fuvaradataihoz és profiljához.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283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7D857-43CE-72A2-3AB8-0210DD35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Sofőri alapfunkciók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4589A-C8ED-146D-062D-0EC73F0E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77798"/>
            <a:ext cx="10178322" cy="46726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Regisztráció: Új sofőr regisztrálása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Sofőr adatainak szerkesztése (pl., név, telefonszám, cím)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Fuvarok Nyilvántartása: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Új fuvar rögzítése: Új fuvar hozzáadása a rendszerhez (kiindulási és érkezési hely, szállított áru, időpontok).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Módosítás: Fuvar részleteinek szerkesztése vagy frissítése.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Lezárás: Egy teljesített fuvar lezárása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Törlés: Fuvarok eltávolítása a rendszerből.</a:t>
            </a:r>
          </a:p>
          <a:p>
            <a:pPr marL="0" indent="0" algn="l">
              <a:buNone/>
            </a:pPr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Riportok és Kimutatások: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Havi riportok: Havi összesítő riportok generálása fuvarok számáról és a megtett km-</a:t>
            </a:r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ről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Adatok exportálása: Adatok exportálása különböző formátumokban (pl., Excel) a cégek belső felhasználásra.</a:t>
            </a:r>
          </a:p>
        </p:txBody>
      </p:sp>
    </p:spTree>
    <p:extLst>
      <p:ext uri="{BB962C8B-B14F-4D97-AF65-F5344CB8AC3E}">
        <p14:creationId xmlns:p14="http://schemas.microsoft.com/office/powerpoint/2010/main" val="35322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2CA46-CB2D-2175-50E5-A8E523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7EF771-DE36-CC1D-128B-5849F8D7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1019"/>
            <a:ext cx="10178322" cy="42185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járművek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sofőr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felvétele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ofőr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dmin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törlése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ozzáférés az összes sofőr riportjához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az összes sofőr fuvaradatiról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hu-H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iport a járművekről? (</a:t>
            </a:r>
            <a:r>
              <a:rPr lang="hu-H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járművenként</a:t>
            </a:r>
            <a:r>
              <a:rPr lang="hu-H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megtett km., fogyasztás)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6648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020C0-9B82-207B-1A92-405E6C67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D5060-204D-B0D4-619A-E049AE6C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17739"/>
            <a:ext cx="3001540" cy="5201175"/>
          </a:xfrm>
        </p:spPr>
        <p:txBody>
          <a:bodyPr>
            <a:normAutofit/>
          </a:bodyPr>
          <a:lstStyle/>
          <a:p>
            <a:r>
              <a:rPr lang="hu-HU" sz="3200" dirty="0"/>
              <a:t>Java</a:t>
            </a:r>
          </a:p>
          <a:p>
            <a:r>
              <a:rPr lang="hu-HU" sz="3200" dirty="0"/>
              <a:t>Spring boot</a:t>
            </a:r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</a:t>
            </a:r>
            <a:r>
              <a:rPr lang="hu-HU" sz="3200" dirty="0" err="1"/>
              <a:t>jpa</a:t>
            </a:r>
            <a:endParaRPr lang="hu-HU" sz="3200" dirty="0"/>
          </a:p>
          <a:p>
            <a:r>
              <a:rPr lang="hu-HU" sz="3200" dirty="0" err="1"/>
              <a:t>Hibernate</a:t>
            </a:r>
            <a:endParaRPr lang="hu-HU" sz="3200" dirty="0"/>
          </a:p>
          <a:p>
            <a:r>
              <a:rPr lang="hu-HU" sz="3200" dirty="0"/>
              <a:t>H2 </a:t>
            </a:r>
            <a:r>
              <a:rPr lang="hu-HU" sz="3200" dirty="0" err="1"/>
              <a:t>database</a:t>
            </a:r>
            <a:endParaRPr lang="hu-HU" sz="3200" dirty="0"/>
          </a:p>
          <a:p>
            <a:r>
              <a:rPr lang="hu-HU" sz="3200" dirty="0"/>
              <a:t>Spring </a:t>
            </a:r>
            <a:r>
              <a:rPr lang="hu-HU" sz="3200" dirty="0" err="1"/>
              <a:t>data</a:t>
            </a:r>
            <a:r>
              <a:rPr lang="hu-HU" sz="3200" dirty="0"/>
              <a:t> rest</a:t>
            </a:r>
          </a:p>
          <a:p>
            <a:r>
              <a:rPr lang="hu-HU" sz="3200" dirty="0" err="1"/>
              <a:t>JUnit</a:t>
            </a:r>
            <a:endParaRPr lang="hu-HU" sz="32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3A08B10-2694-3C1A-DF08-9837164A484F}"/>
              </a:ext>
            </a:extLst>
          </p:cNvPr>
          <p:cNvSpPr txBox="1">
            <a:spLocks/>
          </p:cNvSpPr>
          <p:nvPr/>
        </p:nvSpPr>
        <p:spPr>
          <a:xfrm>
            <a:off x="6747864" y="1417739"/>
            <a:ext cx="3001540" cy="453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/>
              <a:t>React</a:t>
            </a:r>
            <a:r>
              <a:rPr lang="hu-HU" sz="3200" dirty="0"/>
              <a:t> </a:t>
            </a:r>
            <a:r>
              <a:rPr lang="hu-HU" sz="3200" dirty="0" err="1"/>
              <a:t>js</a:t>
            </a:r>
            <a:endParaRPr lang="hu-HU" sz="3200" dirty="0"/>
          </a:p>
          <a:p>
            <a:r>
              <a:rPr lang="hu-HU" sz="3200" dirty="0" err="1"/>
              <a:t>NextUI</a:t>
            </a:r>
            <a:endParaRPr lang="hu-HU" sz="3200" dirty="0"/>
          </a:p>
          <a:p>
            <a:r>
              <a:rPr lang="hu-HU" sz="3200" dirty="0" err="1"/>
              <a:t>Tailwindcss</a:t>
            </a:r>
            <a:endParaRPr lang="hu-HU" sz="3200" dirty="0"/>
          </a:p>
          <a:p>
            <a:r>
              <a:rPr lang="hu-HU" sz="3200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67357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7A75F-80E4-8D71-60C6-DA2E1D86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adatbázis táblák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59604D-F6B3-DEF9-BD84-05EF0AC5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3909"/>
            <a:ext cx="3876582" cy="4262824"/>
          </a:xfrm>
        </p:spPr>
        <p:txBody>
          <a:bodyPr>
            <a:normAutofit/>
          </a:bodyPr>
          <a:lstStyle/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Sofőr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nev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neve)</a:t>
            </a:r>
          </a:p>
          <a:p>
            <a:pPr algn="l"/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telefonszam (sofőr telefonszáma)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cim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(sofőr címe)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10C116F-4BF8-FA87-0280-4753123EF4EE}"/>
              </a:ext>
            </a:extLst>
          </p:cNvPr>
          <p:cNvSpPr txBox="1">
            <a:spLocks/>
          </p:cNvSpPr>
          <p:nvPr/>
        </p:nvSpPr>
        <p:spPr>
          <a:xfrm>
            <a:off x="6227538" y="1468075"/>
            <a:ext cx="4712784" cy="440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b="1" i="0" dirty="0">
                <a:solidFill>
                  <a:srgbClr val="172B4D"/>
                </a:solidFill>
                <a:effectLst/>
                <a:latin typeface="-apple-system"/>
              </a:rPr>
              <a:t>Fuvar Tábla:</a:t>
            </a:r>
            <a:endParaRPr lang="hu-HU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fuvar_id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(egyedi azonosító)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sofor_id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(kapcsolat a Sofőr táblával)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kiindulas_hely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kiindulási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erkezes_hely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érkezési helye)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szallitott_aru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(szállított áru leírása)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indulas_idopont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indulásának időpontja)</a:t>
            </a:r>
          </a:p>
          <a:p>
            <a:pPr algn="l"/>
            <a:r>
              <a:rPr lang="hu-HU" b="0" i="0" dirty="0" err="1">
                <a:solidFill>
                  <a:srgbClr val="172B4D"/>
                </a:solidFill>
                <a:effectLst/>
                <a:latin typeface="-apple-system"/>
              </a:rPr>
              <a:t>erkezes_idopont</a:t>
            </a:r>
            <a:r>
              <a:rPr lang="hu-HU" b="0" i="0" dirty="0">
                <a:solidFill>
                  <a:srgbClr val="172B4D"/>
                </a:solidFill>
                <a:effectLst/>
                <a:latin typeface="-apple-system"/>
              </a:rPr>
              <a:t> (fuvar érkezésének időpontja)</a:t>
            </a:r>
          </a:p>
        </p:txBody>
      </p:sp>
    </p:spTree>
    <p:extLst>
      <p:ext uri="{BB962C8B-B14F-4D97-AF65-F5344CB8AC3E}">
        <p14:creationId xmlns:p14="http://schemas.microsoft.com/office/powerpoint/2010/main" val="218895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4B3339-74BA-B44A-3984-27F32072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koncepció: a kezdőlap</a:t>
            </a:r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3E30C2D9-C5E2-C2C8-40D7-448C54D6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14" y="1246731"/>
            <a:ext cx="9511572" cy="5395370"/>
          </a:xfrm>
        </p:spPr>
      </p:pic>
    </p:spTree>
    <p:extLst>
      <p:ext uri="{BB962C8B-B14F-4D97-AF65-F5344CB8AC3E}">
        <p14:creationId xmlns:p14="http://schemas.microsoft.com/office/powerpoint/2010/main" val="4153676575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213</TotalTime>
  <Words>445</Words>
  <Application>Microsoft Office PowerPoint</Application>
  <PresentationFormat>Szélesvásznú</PresentationFormat>
  <Paragraphs>67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Gill Sans MT</vt:lpstr>
      <vt:lpstr>Impact</vt:lpstr>
      <vt:lpstr>Jelvény</vt:lpstr>
      <vt:lpstr>Fuvar nyilvántartó</vt:lpstr>
      <vt:lpstr>A projekt célja</vt:lpstr>
      <vt:lpstr>Példa használat: egy új fuvar</vt:lpstr>
      <vt:lpstr>Felhasználói jogosultságok</vt:lpstr>
      <vt:lpstr>Sofőri alapfunkciók </vt:lpstr>
      <vt:lpstr>Admin felület</vt:lpstr>
      <vt:lpstr>Felhasznált technológiák</vt:lpstr>
      <vt:lpstr>Szükséges adatbázis táblák</vt:lpstr>
      <vt:lpstr>A koncepció: a kezdőlap</vt:lpstr>
      <vt:lpstr>A sofőr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Riportok: Havi / heti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Fuvar nyilvántartó</dc:title>
  <dc:creator>Kormány Gábor</dc:creator>
  <cp:lastModifiedBy>Kormány Gábor</cp:lastModifiedBy>
  <cp:revision>5</cp:revision>
  <dcterms:created xsi:type="dcterms:W3CDTF">2023-10-12T15:05:20Z</dcterms:created>
  <dcterms:modified xsi:type="dcterms:W3CDTF">2023-10-15T20:11:14Z</dcterms:modified>
</cp:coreProperties>
</file>