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60" r:id="rId5"/>
    <p:sldId id="261" r:id="rId6"/>
    <p:sldId id="274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131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356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59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917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74424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8560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0570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180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43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603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485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119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284C90-C02E-F1DA-573D-FAAD93263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Fuvar nyilvántartó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FE03454-5F80-E343-F3A2-1AD9DC7BE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Mérnöki szoftverfejlesztés projekt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3494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7E7322-E14A-95D5-FCE9-1875F9A3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sofőr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E27ADE4-4E31-B25E-121B-E77CC6055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15" y="1226453"/>
            <a:ext cx="9552970" cy="5418852"/>
          </a:xfrm>
        </p:spPr>
      </p:pic>
    </p:spTree>
    <p:extLst>
      <p:ext uri="{BB962C8B-B14F-4D97-AF65-F5344CB8AC3E}">
        <p14:creationId xmlns:p14="http://schemas.microsoft.com/office/powerpoint/2010/main" val="1810218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45C561-F5FF-94A6-73DD-400ADB7C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8BC7377C-0749-8240-B30A-719161D17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368" y="530894"/>
            <a:ext cx="9584954" cy="5796211"/>
          </a:xfrm>
        </p:spPr>
      </p:pic>
    </p:spTree>
    <p:extLst>
      <p:ext uri="{BB962C8B-B14F-4D97-AF65-F5344CB8AC3E}">
        <p14:creationId xmlns:p14="http://schemas.microsoft.com/office/powerpoint/2010/main" val="218771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8DD8F2-84AD-82D0-9DD6-4464C431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B4C37775-902D-4F1E-36D5-64A02355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1A605F20-3509-57A6-85F5-8F3208976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52" y="595618"/>
            <a:ext cx="10462201" cy="569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34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B994E3-49E7-A9E1-1AD9-6D66319B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41BE0AEA-AEF2-B4EB-7CA1-530A12012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378" y="226712"/>
            <a:ext cx="10332922" cy="6022503"/>
          </a:xfrm>
        </p:spPr>
      </p:pic>
    </p:spTree>
    <p:extLst>
      <p:ext uri="{BB962C8B-B14F-4D97-AF65-F5344CB8AC3E}">
        <p14:creationId xmlns:p14="http://schemas.microsoft.com/office/powerpoint/2010/main" val="28388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1D7CC0-69AD-9129-B07B-558F2549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A880AC-3D7E-3D9B-3340-50E879D0D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24F3840-8A22-F072-AD57-3306AEE2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382385"/>
            <a:ext cx="10333236" cy="58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81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741E2C-3540-DFD5-CC86-D316910C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Riportok: Havi / heti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17ACB0-BB8E-DBA1-8877-BDB2F23A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dirty="0"/>
              <a:t>Sofőr XY. Havi összesítő riport:</a:t>
            </a:r>
          </a:p>
          <a:p>
            <a:pPr>
              <a:buFontTx/>
              <a:buChar char="-"/>
            </a:pPr>
            <a:r>
              <a:rPr lang="hu-HU" sz="2800" dirty="0"/>
              <a:t>Összes fuvar: 10</a:t>
            </a:r>
          </a:p>
          <a:p>
            <a:pPr>
              <a:buFontTx/>
              <a:buChar char="-"/>
            </a:pPr>
            <a:r>
              <a:rPr lang="hu-HU" sz="2800" dirty="0"/>
              <a:t>Megtett km. A hónapban: 1000km</a:t>
            </a:r>
          </a:p>
          <a:p>
            <a:pPr>
              <a:buFontTx/>
              <a:buChar char="-"/>
            </a:pPr>
            <a:r>
              <a:rPr lang="hu-HU" sz="2800" dirty="0"/>
              <a:t>Fogyasztott üzemanyag: 50l</a:t>
            </a:r>
          </a:p>
          <a:p>
            <a:pPr>
              <a:buFontTx/>
              <a:buChar char="-"/>
            </a:pPr>
            <a:endParaRPr lang="hu-HU" sz="2800" dirty="0"/>
          </a:p>
          <a:p>
            <a:pPr>
              <a:buFontTx/>
              <a:buChar char="-"/>
            </a:pPr>
            <a:r>
              <a:rPr lang="hu-HU" sz="2800" dirty="0"/>
              <a:t>Exportálás: Excelbe</a:t>
            </a:r>
          </a:p>
        </p:txBody>
      </p:sp>
    </p:spTree>
    <p:extLst>
      <p:ext uri="{BB962C8B-B14F-4D97-AF65-F5344CB8AC3E}">
        <p14:creationId xmlns:p14="http://schemas.microsoft.com/office/powerpoint/2010/main" val="37696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36AB89-AA73-A7F7-5228-989CDEFD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projekt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6E8EB1-0CE7-74B6-9AFA-4D7C329FF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20804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3200" b="0" i="0" dirty="0">
                <a:effectLst/>
                <a:latin typeface="-apple-system"/>
              </a:rPr>
              <a:t>Egy egyszerű és hatékony kamionsofőr, és fuvar nyilvántartó rendszer, amely lehetővé teszi a </a:t>
            </a:r>
            <a:r>
              <a:rPr lang="hu-HU" sz="3200" dirty="0">
                <a:effectLst/>
                <a:latin typeface="-apple-system"/>
              </a:rPr>
              <a:t>futár </a:t>
            </a:r>
            <a:r>
              <a:rPr lang="hu-HU" sz="3200" b="0" i="0" dirty="0">
                <a:effectLst/>
                <a:latin typeface="-apple-system"/>
              </a:rPr>
              <a:t>cégek számára, hogy nyomon kövessék a kamionsofőrök adatait és fuvarjait.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9290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9B57CA-1658-9C9C-DA30-AC1D79C6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használat: egy új fuvar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A4D9F4-7CF1-6B52-76BA-4C787048B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71413"/>
            <a:ext cx="10178322" cy="421966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hu-HU" sz="2400" b="0" i="0" dirty="0">
                <a:solidFill>
                  <a:srgbClr val="172B4D"/>
                </a:solidFill>
                <a:effectLst/>
                <a:latin typeface="-apple-system"/>
              </a:rPr>
              <a:t>Egy sofőr belép a rendszerbe, és regisztrálja az aktuális fuvarját az </a:t>
            </a:r>
            <a:r>
              <a:rPr lang="hu-HU" sz="2400" dirty="0">
                <a:solidFill>
                  <a:srgbClr val="172B4D"/>
                </a:solidFill>
                <a:latin typeface="-apple-system"/>
              </a:rPr>
              <a:t>alkalmazásban. </a:t>
            </a:r>
            <a:r>
              <a:rPr lang="hu-HU" sz="2400" b="0" i="0" dirty="0">
                <a:solidFill>
                  <a:srgbClr val="172B4D"/>
                </a:solidFill>
                <a:effectLst/>
                <a:latin typeface="-apple-system"/>
              </a:rPr>
              <a:t>Megadja a kiindulási és érkezési helyet, a szállított árut, valamint az indulás és érkezés időpontját. A rendszer rögzíti ezeket az információkat, és az adminisztrátorok hozzáférhetnek az összes fuvar adataihoz, hogy naprakész információkat kapjanak a cég fuvartevékenységéről.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18806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4287BD-147E-51F3-8010-11C822EB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Felhasználói jogosultságok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69EB68-4FEF-FEEA-D8DD-28517073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hu-HU" sz="2800" dirty="0">
                <a:solidFill>
                  <a:srgbClr val="172B4D"/>
                </a:solidFill>
                <a:latin typeface="-apple-system"/>
              </a:rPr>
              <a:t>- </a:t>
            </a:r>
            <a:r>
              <a:rPr lang="hu-HU" sz="2800" b="0" i="0" dirty="0">
                <a:solidFill>
                  <a:srgbClr val="172B4D"/>
                </a:solidFill>
                <a:effectLst/>
                <a:latin typeface="-apple-system"/>
              </a:rPr>
              <a:t>Adminisztrátor jogosultság: Teljes hozzáférés az összes funkcióhoz</a:t>
            </a:r>
          </a:p>
          <a:p>
            <a:pPr marL="0" indent="0" algn="l">
              <a:buNone/>
            </a:pPr>
            <a:r>
              <a:rPr lang="hu-HU" sz="2800" b="0" i="0" dirty="0">
                <a:solidFill>
                  <a:srgbClr val="172B4D"/>
                </a:solidFill>
                <a:effectLst/>
                <a:latin typeface="-apple-system"/>
              </a:rPr>
              <a:t>- Sofőr jogosultság: Korlátozott hozzáférés csak saját fuvaradataihoz és profiljához.</a:t>
            </a:r>
          </a:p>
          <a:p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52838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17D857-43CE-72A2-3AB8-0210DD35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Sofőri alapfunkciók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C4589A-C8ED-146D-062D-0EC73F0E4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7798"/>
            <a:ext cx="10178322" cy="467266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Regisztráció: Új sofőr regisztrálása</a:t>
            </a:r>
          </a:p>
          <a:p>
            <a:pPr algn="l"/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Módosítás: Sofőr adatainak szerkesztése (pl., név, telefonszám, cím)</a:t>
            </a:r>
          </a:p>
          <a:p>
            <a:pPr marL="0" indent="0" algn="l">
              <a:buNone/>
            </a:pPr>
            <a:r>
              <a:rPr lang="hu-HU" b="1" i="0" dirty="0">
                <a:solidFill>
                  <a:srgbClr val="172B4D"/>
                </a:solidFill>
                <a:effectLst/>
                <a:latin typeface="-apple-system"/>
              </a:rPr>
              <a:t>Fuvarok Nyilvántartása:</a:t>
            </a:r>
            <a:endParaRPr lang="hu-HU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/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Új fuvar rögzítése: Új fuvar hozzáadása a rendszerhez (kiindulási és érkezési hely, szállított áru, időpontok).</a:t>
            </a:r>
          </a:p>
          <a:p>
            <a:pPr algn="l"/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Módosítás: Fuvar részleteinek szerkesztése vagy frissítése.</a:t>
            </a:r>
          </a:p>
          <a:p>
            <a:pPr algn="l"/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Lezárás: Egy teljesített fuvar lezárása</a:t>
            </a:r>
          </a:p>
          <a:p>
            <a:pPr algn="l"/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Törlés: Fuvarok eltávolítása a rendszerből.</a:t>
            </a:r>
          </a:p>
          <a:p>
            <a:pPr marL="0" indent="0" algn="l">
              <a:buNone/>
            </a:pPr>
            <a:r>
              <a:rPr lang="hu-HU" b="1" i="0" dirty="0">
                <a:solidFill>
                  <a:srgbClr val="172B4D"/>
                </a:solidFill>
                <a:effectLst/>
                <a:latin typeface="-apple-system"/>
              </a:rPr>
              <a:t>Riportok és Kimutatások:</a:t>
            </a:r>
            <a:endParaRPr lang="hu-HU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/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Havi riportok: Havi összesítő riportok generálása fuvarok számáról és a megtett km-</a:t>
            </a:r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ről</a:t>
            </a:r>
            <a:endParaRPr lang="hu-HU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/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Adatok exportálása: Adatok exportálása különböző formátumokban (pl., Excel) a cégek belső felhasználásra.</a:t>
            </a:r>
          </a:p>
        </p:txBody>
      </p:sp>
    </p:spTree>
    <p:extLst>
      <p:ext uri="{BB962C8B-B14F-4D97-AF65-F5344CB8AC3E}">
        <p14:creationId xmlns:p14="http://schemas.microsoft.com/office/powerpoint/2010/main" val="353227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E2CA46-CB2D-2175-50E5-A8E52335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Admin</a:t>
            </a:r>
            <a:r>
              <a:rPr lang="hu-HU" dirty="0"/>
              <a:t> felület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7EF771-DE36-CC1D-128B-5849F8D7B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61019"/>
            <a:ext cx="10178322" cy="4218573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u-H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</a:t>
            </a:r>
            <a:r>
              <a:rPr lang="hu-H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 járművek felvétele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u-H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</a:t>
            </a:r>
            <a:r>
              <a:rPr lang="hu-H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 sofőr felvétele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u-H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</a:t>
            </a:r>
            <a:r>
              <a:rPr lang="hu-H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hu-H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hu-H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felvétele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u-H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ofőr törlése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u-HU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dmin</a:t>
            </a:r>
            <a:r>
              <a:rPr lang="hu-H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törlése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u-H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ozzáférés az összes sofőr riportjához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u-H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u-H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iport az összes sofőr fuvaradatiról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hu-H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u-H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iport a járművekről? (</a:t>
            </a:r>
            <a:r>
              <a:rPr lang="hu-H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járművenként</a:t>
            </a:r>
            <a:r>
              <a:rPr lang="hu-H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megtett km., fogyasztás)</a:t>
            </a:r>
          </a:p>
          <a:p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66648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3020C0-9B82-207B-1A92-405E6C67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Felhasznált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6D5060-204D-B0D4-619A-E049AE6CB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17739"/>
            <a:ext cx="3001540" cy="5201175"/>
          </a:xfrm>
        </p:spPr>
        <p:txBody>
          <a:bodyPr>
            <a:normAutofit/>
          </a:bodyPr>
          <a:lstStyle/>
          <a:p>
            <a:r>
              <a:rPr lang="hu-HU" sz="3200" dirty="0"/>
              <a:t>Java</a:t>
            </a:r>
          </a:p>
          <a:p>
            <a:r>
              <a:rPr lang="hu-HU" sz="3200" dirty="0"/>
              <a:t>Spring boot</a:t>
            </a:r>
          </a:p>
          <a:p>
            <a:r>
              <a:rPr lang="hu-HU" sz="3200" dirty="0"/>
              <a:t>Spring </a:t>
            </a:r>
            <a:r>
              <a:rPr lang="hu-HU" sz="3200" dirty="0" err="1"/>
              <a:t>data</a:t>
            </a:r>
            <a:r>
              <a:rPr lang="hu-HU" sz="3200" dirty="0"/>
              <a:t> </a:t>
            </a:r>
            <a:r>
              <a:rPr lang="hu-HU" sz="3200" dirty="0" err="1"/>
              <a:t>jpa</a:t>
            </a:r>
            <a:endParaRPr lang="hu-HU" sz="3200" dirty="0"/>
          </a:p>
          <a:p>
            <a:r>
              <a:rPr lang="hu-HU" sz="3200" dirty="0" err="1"/>
              <a:t>Hibernate</a:t>
            </a:r>
            <a:endParaRPr lang="hu-HU" sz="3200" dirty="0"/>
          </a:p>
          <a:p>
            <a:r>
              <a:rPr lang="hu-HU" sz="3200" dirty="0"/>
              <a:t>H2 </a:t>
            </a:r>
            <a:r>
              <a:rPr lang="hu-HU" sz="3200" dirty="0" err="1"/>
              <a:t>database</a:t>
            </a:r>
            <a:endParaRPr lang="hu-HU" sz="3200" dirty="0"/>
          </a:p>
          <a:p>
            <a:r>
              <a:rPr lang="hu-HU" sz="3200" dirty="0"/>
              <a:t>Spring </a:t>
            </a:r>
            <a:r>
              <a:rPr lang="hu-HU" sz="3200" dirty="0" err="1"/>
              <a:t>data</a:t>
            </a:r>
            <a:r>
              <a:rPr lang="hu-HU" sz="3200" dirty="0"/>
              <a:t> rest</a:t>
            </a:r>
          </a:p>
          <a:p>
            <a:r>
              <a:rPr lang="hu-HU" sz="3200" dirty="0" err="1"/>
              <a:t>JUnit</a:t>
            </a:r>
            <a:endParaRPr lang="hu-HU" sz="3200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83A08B10-2694-3C1A-DF08-9837164A484F}"/>
              </a:ext>
            </a:extLst>
          </p:cNvPr>
          <p:cNvSpPr txBox="1">
            <a:spLocks/>
          </p:cNvSpPr>
          <p:nvPr/>
        </p:nvSpPr>
        <p:spPr>
          <a:xfrm>
            <a:off x="6747864" y="1417739"/>
            <a:ext cx="3001540" cy="453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200" dirty="0" err="1"/>
              <a:t>React</a:t>
            </a:r>
            <a:r>
              <a:rPr lang="hu-HU" sz="3200" dirty="0"/>
              <a:t> </a:t>
            </a:r>
            <a:r>
              <a:rPr lang="hu-HU" sz="3200" dirty="0" err="1"/>
              <a:t>js</a:t>
            </a:r>
            <a:endParaRPr lang="hu-HU" sz="3200" dirty="0"/>
          </a:p>
          <a:p>
            <a:r>
              <a:rPr lang="hu-HU" sz="3200" dirty="0" err="1"/>
              <a:t>NextUI</a:t>
            </a:r>
            <a:endParaRPr lang="hu-HU" sz="3200" dirty="0"/>
          </a:p>
          <a:p>
            <a:r>
              <a:rPr lang="hu-HU" sz="3200" dirty="0" err="1"/>
              <a:t>Tailwindcss</a:t>
            </a:r>
            <a:endParaRPr lang="hu-HU" sz="3200" dirty="0"/>
          </a:p>
          <a:p>
            <a:r>
              <a:rPr lang="hu-HU" sz="3200" dirty="0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67357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7A75F-80E4-8D71-60C6-DA2E1D86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Szükséges adatbázis táblák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59604D-F6B3-DEF9-BD84-05EF0AC57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93909"/>
            <a:ext cx="3876582" cy="4262824"/>
          </a:xfrm>
        </p:spPr>
        <p:txBody>
          <a:bodyPr>
            <a:normAutofit/>
          </a:bodyPr>
          <a:lstStyle/>
          <a:p>
            <a:pPr algn="l"/>
            <a:r>
              <a:rPr lang="hu-HU" b="1" i="0" dirty="0">
                <a:solidFill>
                  <a:srgbClr val="172B4D"/>
                </a:solidFill>
                <a:effectLst/>
                <a:latin typeface="-apple-system"/>
              </a:rPr>
              <a:t>Sofőr Tábla:</a:t>
            </a:r>
            <a:endParaRPr lang="hu-HU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/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sofor_id</a:t>
            </a:r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 (egyedi azonosító)</a:t>
            </a:r>
          </a:p>
          <a:p>
            <a:pPr algn="l"/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nev</a:t>
            </a:r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 (sofőr neve)</a:t>
            </a:r>
          </a:p>
          <a:p>
            <a:pPr algn="l"/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telefonszam (sofőr telefonszáma)</a:t>
            </a:r>
          </a:p>
          <a:p>
            <a:pPr algn="l"/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cim</a:t>
            </a:r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 (sofőr címe)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410C116F-4BF8-FA87-0280-4753123EF4EE}"/>
              </a:ext>
            </a:extLst>
          </p:cNvPr>
          <p:cNvSpPr txBox="1">
            <a:spLocks/>
          </p:cNvSpPr>
          <p:nvPr/>
        </p:nvSpPr>
        <p:spPr>
          <a:xfrm>
            <a:off x="6227538" y="1468075"/>
            <a:ext cx="4712784" cy="440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b="1" i="0" dirty="0">
                <a:solidFill>
                  <a:srgbClr val="172B4D"/>
                </a:solidFill>
                <a:effectLst/>
                <a:latin typeface="-apple-system"/>
              </a:rPr>
              <a:t>Fuvar Tábla:</a:t>
            </a:r>
            <a:endParaRPr lang="hu-HU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/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fuvar_id</a:t>
            </a:r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 (egyedi azonosító)</a:t>
            </a:r>
          </a:p>
          <a:p>
            <a:pPr algn="l"/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sofor_id</a:t>
            </a:r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 (kapcsolat a Sofőr táblával)</a:t>
            </a:r>
          </a:p>
          <a:p>
            <a:pPr algn="l"/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kiindulas_hely</a:t>
            </a:r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 (fuvar kiindulási helye)</a:t>
            </a:r>
          </a:p>
          <a:p>
            <a:pPr algn="l"/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erkezes_hely</a:t>
            </a:r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 (fuvar érkezési helye)</a:t>
            </a:r>
          </a:p>
          <a:p>
            <a:pPr algn="l"/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szallitott_aru</a:t>
            </a:r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 (szállított áru leírása)</a:t>
            </a:r>
          </a:p>
          <a:p>
            <a:pPr algn="l"/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indulas_idopont</a:t>
            </a:r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 (fuvar indulásának időpontja)</a:t>
            </a:r>
          </a:p>
          <a:p>
            <a:pPr algn="l"/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erkezes_idopont</a:t>
            </a:r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 (fuvar érkezésének időpontja)</a:t>
            </a:r>
          </a:p>
        </p:txBody>
      </p:sp>
    </p:spTree>
    <p:extLst>
      <p:ext uri="{BB962C8B-B14F-4D97-AF65-F5344CB8AC3E}">
        <p14:creationId xmlns:p14="http://schemas.microsoft.com/office/powerpoint/2010/main" val="2188950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4B3339-74BA-B44A-3984-27F32072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koncepció: a kezdőlap</a:t>
            </a:r>
          </a:p>
        </p:txBody>
      </p:sp>
      <p:pic>
        <p:nvPicPr>
          <p:cNvPr id="15" name="Tartalom helye 14">
            <a:extLst>
              <a:ext uri="{FF2B5EF4-FFF2-40B4-BE49-F238E27FC236}">
                <a16:creationId xmlns:a16="http://schemas.microsoft.com/office/drawing/2014/main" id="{3E30C2D9-C5E2-C2C8-40D7-448C54D64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14" y="1246731"/>
            <a:ext cx="9511572" cy="5395370"/>
          </a:xfrm>
        </p:spPr>
      </p:pic>
    </p:spTree>
    <p:extLst>
      <p:ext uri="{BB962C8B-B14F-4D97-AF65-F5344CB8AC3E}">
        <p14:creationId xmlns:p14="http://schemas.microsoft.com/office/powerpoint/2010/main" val="4153676575"/>
      </p:ext>
    </p:extLst>
  </p:cSld>
  <p:clrMapOvr>
    <a:masterClrMapping/>
  </p:clrMapOvr>
</p:sld>
</file>

<file path=ppt/theme/theme1.xml><?xml version="1.0" encoding="utf-8"?>
<a:theme xmlns:a="http://schemas.openxmlformats.org/drawingml/2006/main" name="Jelvény">
  <a:themeElements>
    <a:clrScheme name="Jelvény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Jelvény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elvény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TM10001106[[fn=Jelvény]]</Template>
  <TotalTime>245</TotalTime>
  <Words>402</Words>
  <Application>Microsoft Office PowerPoint</Application>
  <PresentationFormat>Szélesvásznú</PresentationFormat>
  <Paragraphs>64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Gill Sans MT</vt:lpstr>
      <vt:lpstr>Impact</vt:lpstr>
      <vt:lpstr>Jelvény</vt:lpstr>
      <vt:lpstr>Fuvar nyilvántartó</vt:lpstr>
      <vt:lpstr>A projekt célja</vt:lpstr>
      <vt:lpstr>Példa használat: egy új fuvar</vt:lpstr>
      <vt:lpstr>Felhasználói jogosultságok</vt:lpstr>
      <vt:lpstr>Sofőri alapfunkciók </vt:lpstr>
      <vt:lpstr>Admin felület</vt:lpstr>
      <vt:lpstr>Felhasznált technológiák</vt:lpstr>
      <vt:lpstr>Szükséges adatbázis táblák</vt:lpstr>
      <vt:lpstr>A koncepció: a kezdőlap</vt:lpstr>
      <vt:lpstr>A sofőr</vt:lpstr>
      <vt:lpstr>PowerPoint-bemutató</vt:lpstr>
      <vt:lpstr>PowerPoint-bemutató</vt:lpstr>
      <vt:lpstr>PowerPoint-bemutató</vt:lpstr>
      <vt:lpstr>PowerPoint-bemutató</vt:lpstr>
      <vt:lpstr>Riportok: Havi / heti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Fuvar nyilvántartó</dc:title>
  <dc:creator>Kormány Gábor</dc:creator>
  <cp:lastModifiedBy>Kormány Gábor</cp:lastModifiedBy>
  <cp:revision>8</cp:revision>
  <dcterms:created xsi:type="dcterms:W3CDTF">2023-10-12T15:05:20Z</dcterms:created>
  <dcterms:modified xsi:type="dcterms:W3CDTF">2023-10-15T21:44:46Z</dcterms:modified>
</cp:coreProperties>
</file>