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50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92FB1-9AFC-47E6-9388-42EECD61CDE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681CE-5FC3-468A-8A72-93DACF2693FA}" type="slidenum">
              <a:rPr lang="en-US" smtClean="0"/>
              <a:t>‹#›</a:t>
            </a:fld>
            <a:endParaRPr lang="en-US"/>
          </a:p>
        </p:txBody>
      </p:sp>
    </p:spTree>
    <p:extLst>
      <p:ext uri="{BB962C8B-B14F-4D97-AF65-F5344CB8AC3E}">
        <p14:creationId xmlns:p14="http://schemas.microsoft.com/office/powerpoint/2010/main" val="207837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92FB1-9AFC-47E6-9388-42EECD61CDE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681CE-5FC3-468A-8A72-93DACF2693FA}" type="slidenum">
              <a:rPr lang="en-US" smtClean="0"/>
              <a:t>‹#›</a:t>
            </a:fld>
            <a:endParaRPr lang="en-US"/>
          </a:p>
        </p:txBody>
      </p:sp>
    </p:spTree>
    <p:extLst>
      <p:ext uri="{BB962C8B-B14F-4D97-AF65-F5344CB8AC3E}">
        <p14:creationId xmlns:p14="http://schemas.microsoft.com/office/powerpoint/2010/main" val="1446670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92FB1-9AFC-47E6-9388-42EECD61CDE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681CE-5FC3-468A-8A72-93DACF2693FA}" type="slidenum">
              <a:rPr lang="en-US" smtClean="0"/>
              <a:t>‹#›</a:t>
            </a:fld>
            <a:endParaRPr lang="en-US"/>
          </a:p>
        </p:txBody>
      </p:sp>
    </p:spTree>
    <p:extLst>
      <p:ext uri="{BB962C8B-B14F-4D97-AF65-F5344CB8AC3E}">
        <p14:creationId xmlns:p14="http://schemas.microsoft.com/office/powerpoint/2010/main" val="179896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92FB1-9AFC-47E6-9388-42EECD61CDE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681CE-5FC3-468A-8A72-93DACF2693FA}" type="slidenum">
              <a:rPr lang="en-US" smtClean="0"/>
              <a:t>‹#›</a:t>
            </a:fld>
            <a:endParaRPr lang="en-US"/>
          </a:p>
        </p:txBody>
      </p:sp>
    </p:spTree>
    <p:extLst>
      <p:ext uri="{BB962C8B-B14F-4D97-AF65-F5344CB8AC3E}">
        <p14:creationId xmlns:p14="http://schemas.microsoft.com/office/powerpoint/2010/main" val="9212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92FB1-9AFC-47E6-9388-42EECD61CDE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681CE-5FC3-468A-8A72-93DACF2693FA}" type="slidenum">
              <a:rPr lang="en-US" smtClean="0"/>
              <a:t>‹#›</a:t>
            </a:fld>
            <a:endParaRPr lang="en-US"/>
          </a:p>
        </p:txBody>
      </p:sp>
    </p:spTree>
    <p:extLst>
      <p:ext uri="{BB962C8B-B14F-4D97-AF65-F5344CB8AC3E}">
        <p14:creationId xmlns:p14="http://schemas.microsoft.com/office/powerpoint/2010/main" val="125444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92FB1-9AFC-47E6-9388-42EECD61CDEF}"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681CE-5FC3-468A-8A72-93DACF2693FA}" type="slidenum">
              <a:rPr lang="en-US" smtClean="0"/>
              <a:t>‹#›</a:t>
            </a:fld>
            <a:endParaRPr lang="en-US"/>
          </a:p>
        </p:txBody>
      </p:sp>
    </p:spTree>
    <p:extLst>
      <p:ext uri="{BB962C8B-B14F-4D97-AF65-F5344CB8AC3E}">
        <p14:creationId xmlns:p14="http://schemas.microsoft.com/office/powerpoint/2010/main" val="242056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92FB1-9AFC-47E6-9388-42EECD61CDEF}"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681CE-5FC3-468A-8A72-93DACF2693FA}" type="slidenum">
              <a:rPr lang="en-US" smtClean="0"/>
              <a:t>‹#›</a:t>
            </a:fld>
            <a:endParaRPr lang="en-US"/>
          </a:p>
        </p:txBody>
      </p:sp>
    </p:spTree>
    <p:extLst>
      <p:ext uri="{BB962C8B-B14F-4D97-AF65-F5344CB8AC3E}">
        <p14:creationId xmlns:p14="http://schemas.microsoft.com/office/powerpoint/2010/main" val="188500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92FB1-9AFC-47E6-9388-42EECD61CDEF}"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681CE-5FC3-468A-8A72-93DACF2693FA}" type="slidenum">
              <a:rPr lang="en-US" smtClean="0"/>
              <a:t>‹#›</a:t>
            </a:fld>
            <a:endParaRPr lang="en-US"/>
          </a:p>
        </p:txBody>
      </p:sp>
    </p:spTree>
    <p:extLst>
      <p:ext uri="{BB962C8B-B14F-4D97-AF65-F5344CB8AC3E}">
        <p14:creationId xmlns:p14="http://schemas.microsoft.com/office/powerpoint/2010/main" val="52562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92FB1-9AFC-47E6-9388-42EECD61CDEF}"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681CE-5FC3-468A-8A72-93DACF2693FA}" type="slidenum">
              <a:rPr lang="en-US" smtClean="0"/>
              <a:t>‹#›</a:t>
            </a:fld>
            <a:endParaRPr lang="en-US"/>
          </a:p>
        </p:txBody>
      </p:sp>
    </p:spTree>
    <p:extLst>
      <p:ext uri="{BB962C8B-B14F-4D97-AF65-F5344CB8AC3E}">
        <p14:creationId xmlns:p14="http://schemas.microsoft.com/office/powerpoint/2010/main" val="105136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92FB1-9AFC-47E6-9388-42EECD61CDEF}"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681CE-5FC3-468A-8A72-93DACF2693FA}" type="slidenum">
              <a:rPr lang="en-US" smtClean="0"/>
              <a:t>‹#›</a:t>
            </a:fld>
            <a:endParaRPr lang="en-US"/>
          </a:p>
        </p:txBody>
      </p:sp>
    </p:spTree>
    <p:extLst>
      <p:ext uri="{BB962C8B-B14F-4D97-AF65-F5344CB8AC3E}">
        <p14:creationId xmlns:p14="http://schemas.microsoft.com/office/powerpoint/2010/main" val="393178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92FB1-9AFC-47E6-9388-42EECD61CDEF}"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681CE-5FC3-468A-8A72-93DACF2693FA}" type="slidenum">
              <a:rPr lang="en-US" smtClean="0"/>
              <a:t>‹#›</a:t>
            </a:fld>
            <a:endParaRPr lang="en-US"/>
          </a:p>
        </p:txBody>
      </p:sp>
    </p:spTree>
    <p:extLst>
      <p:ext uri="{BB962C8B-B14F-4D97-AF65-F5344CB8AC3E}">
        <p14:creationId xmlns:p14="http://schemas.microsoft.com/office/powerpoint/2010/main" val="98925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92FB1-9AFC-47E6-9388-42EECD61CDEF}" type="datetimeFigureOut">
              <a:rPr lang="en-US" smtClean="0"/>
              <a:t>6/1/2023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681CE-5FC3-468A-8A72-93DACF2693FA}" type="slidenum">
              <a:rPr lang="en-US" smtClean="0"/>
              <a:t>‹#›</a:t>
            </a:fld>
            <a:endParaRPr lang="en-US"/>
          </a:p>
        </p:txBody>
      </p:sp>
    </p:spTree>
    <p:extLst>
      <p:ext uri="{BB962C8B-B14F-4D97-AF65-F5344CB8AC3E}">
        <p14:creationId xmlns:p14="http://schemas.microsoft.com/office/powerpoint/2010/main" val="1948025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Nitin</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1) Move Rover in straight line</a:t>
            </a:r>
            <a:r>
              <a:rPr lang="en-US" dirty="0" smtClean="0"/>
              <a:t/>
            </a:r>
            <a:br>
              <a:rPr lang="en-US" dirty="0" smtClean="0"/>
            </a:br>
            <a:r>
              <a:rPr lang="en-US" dirty="0"/>
              <a:t>2) look for yellow marker line to identify ramp using color sensor</a:t>
            </a:r>
            <a:r>
              <a:rPr lang="en-US" dirty="0" smtClean="0"/>
              <a:t/>
            </a:r>
            <a:br>
              <a:rPr lang="en-US" dirty="0" smtClean="0"/>
            </a:br>
            <a:r>
              <a:rPr lang="en-US" dirty="0"/>
              <a:t>2) climb rover up a ramp by adding bit more power to motor</a:t>
            </a:r>
            <a:r>
              <a:rPr lang="en-US" dirty="0" smtClean="0"/>
              <a:t/>
            </a:r>
            <a:br>
              <a:rPr lang="en-US" dirty="0" smtClean="0"/>
            </a:br>
            <a:r>
              <a:rPr lang="en-US" dirty="0"/>
              <a:t>3) stop rover if it hit </a:t>
            </a:r>
            <a:r>
              <a:rPr lang="en-US" dirty="0" err="1"/>
              <a:t>obsticle</a:t>
            </a:r>
            <a:r>
              <a:rPr lang="en-US" dirty="0"/>
              <a:t> using pressure sensor turn rover left and keep </a:t>
            </a:r>
            <a:r>
              <a:rPr lang="en-US" dirty="0" err="1"/>
              <a:t>turining</a:t>
            </a:r>
            <a:r>
              <a:rPr lang="en-US" dirty="0"/>
              <a:t> </a:t>
            </a:r>
            <a:r>
              <a:rPr lang="en-US" dirty="0" err="1"/>
              <a:t>unti</a:t>
            </a:r>
            <a:r>
              <a:rPr lang="en-US" dirty="0"/>
              <a:t> find a clear path</a:t>
            </a:r>
            <a:r>
              <a:rPr lang="en-US" dirty="0" smtClean="0"/>
              <a:t/>
            </a:r>
            <a:br>
              <a:rPr lang="en-US" dirty="0" smtClean="0"/>
            </a:br>
            <a:r>
              <a:rPr lang="en-US" dirty="0"/>
              <a:t>4) Health check , check all sensors and display OK</a:t>
            </a:r>
          </a:p>
        </p:txBody>
      </p:sp>
    </p:spTree>
    <p:extLst>
      <p:ext uri="{BB962C8B-B14F-4D97-AF65-F5344CB8AC3E}">
        <p14:creationId xmlns:p14="http://schemas.microsoft.com/office/powerpoint/2010/main" val="226878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Start moving in straight line, with motors connected to E and F</a:t>
            </a:r>
            <a:endParaRPr lang="en-US" dirty="0"/>
          </a:p>
        </p:txBody>
      </p:sp>
      <p:pic>
        <p:nvPicPr>
          <p:cNvPr id="4" name="Content Placeholder 3"/>
          <p:cNvPicPr>
            <a:picLocks noGrp="1" noChangeAspect="1"/>
          </p:cNvPicPr>
          <p:nvPr>
            <p:ph idx="1"/>
          </p:nvPr>
        </p:nvPicPr>
        <p:blipFill>
          <a:blip r:embed="rId2"/>
          <a:stretch>
            <a:fillRect/>
          </a:stretch>
        </p:blipFill>
        <p:spPr>
          <a:xfrm>
            <a:off x="1139375" y="2622643"/>
            <a:ext cx="4565389" cy="3352707"/>
          </a:xfrm>
          <a:prstGeom prst="rect">
            <a:avLst/>
          </a:prstGeom>
        </p:spPr>
      </p:pic>
    </p:spTree>
    <p:extLst>
      <p:ext uri="{BB962C8B-B14F-4D97-AF65-F5344CB8AC3E}">
        <p14:creationId xmlns:p14="http://schemas.microsoft.com/office/powerpoint/2010/main" val="239739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Alternative</a:t>
            </a:r>
            <a:endParaRPr lang="en-US" dirty="0"/>
          </a:p>
        </p:txBody>
      </p:sp>
      <p:pic>
        <p:nvPicPr>
          <p:cNvPr id="4" name="Content Placeholder 3"/>
          <p:cNvPicPr>
            <a:picLocks noGrp="1" noChangeAspect="1"/>
          </p:cNvPicPr>
          <p:nvPr>
            <p:ph idx="1"/>
          </p:nvPr>
        </p:nvPicPr>
        <p:blipFill>
          <a:blip r:embed="rId2"/>
          <a:stretch>
            <a:fillRect/>
          </a:stretch>
        </p:blipFill>
        <p:spPr>
          <a:xfrm>
            <a:off x="1479657" y="3643523"/>
            <a:ext cx="2886478" cy="2257740"/>
          </a:xfrm>
          <a:prstGeom prst="rect">
            <a:avLst/>
          </a:prstGeom>
        </p:spPr>
      </p:pic>
      <p:sp>
        <p:nvSpPr>
          <p:cNvPr id="5" name="Rectangle 4"/>
          <p:cNvSpPr/>
          <p:nvPr/>
        </p:nvSpPr>
        <p:spPr>
          <a:xfrm>
            <a:off x="700585" y="1754707"/>
            <a:ext cx="6096000" cy="646331"/>
          </a:xfrm>
          <a:prstGeom prst="rect">
            <a:avLst/>
          </a:prstGeom>
        </p:spPr>
        <p:txBody>
          <a:bodyPr>
            <a:spAutoFit/>
          </a:bodyPr>
          <a:lstStyle/>
          <a:p>
            <a:r>
              <a:rPr lang="en-US" dirty="0" smtClean="0"/>
              <a:t>Start moving in straight line, for a specific time or CM. Variable is also used for your convenience, if needed</a:t>
            </a:r>
            <a:endParaRPr lang="en-US" dirty="0"/>
          </a:p>
        </p:txBody>
      </p:sp>
    </p:spTree>
    <p:extLst>
      <p:ext uri="{BB962C8B-B14F-4D97-AF65-F5344CB8AC3E}">
        <p14:creationId xmlns:p14="http://schemas.microsoft.com/office/powerpoint/2010/main" val="85063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Yellow marker</a:t>
            </a:r>
            <a:endParaRPr lang="en-US" dirty="0"/>
          </a:p>
        </p:txBody>
      </p:sp>
      <p:pic>
        <p:nvPicPr>
          <p:cNvPr id="4" name="Content Placeholder 3"/>
          <p:cNvPicPr>
            <a:picLocks noGrp="1" noChangeAspect="1"/>
          </p:cNvPicPr>
          <p:nvPr>
            <p:ph idx="1"/>
          </p:nvPr>
        </p:nvPicPr>
        <p:blipFill>
          <a:blip r:embed="rId2"/>
          <a:stretch>
            <a:fillRect/>
          </a:stretch>
        </p:blipFill>
        <p:spPr>
          <a:xfrm>
            <a:off x="956043" y="3000731"/>
            <a:ext cx="3210373" cy="3229426"/>
          </a:xfrm>
          <a:prstGeom prst="rect">
            <a:avLst/>
          </a:prstGeom>
        </p:spPr>
      </p:pic>
      <p:sp>
        <p:nvSpPr>
          <p:cNvPr id="5" name="Rectangle 4"/>
          <p:cNvSpPr/>
          <p:nvPr/>
        </p:nvSpPr>
        <p:spPr>
          <a:xfrm>
            <a:off x="956043" y="1348763"/>
            <a:ext cx="8757313" cy="1200329"/>
          </a:xfrm>
          <a:prstGeom prst="rect">
            <a:avLst/>
          </a:prstGeom>
        </p:spPr>
        <p:txBody>
          <a:bodyPr wrap="square">
            <a:spAutoFit/>
          </a:bodyPr>
          <a:lstStyle/>
          <a:p>
            <a:r>
              <a:rPr lang="en-US" dirty="0" smtClean="0"/>
              <a:t>Start moving and when you identify yellow marker, you make a beep sound and increase speed. When it identifies the yellow line, it makes a small sound (you can remove it if you do not need it, it's for testing purposes too), and then increases speed. Please keep in mind that I cannot see the robot so you can adjust the movement speeds to your convenience. </a:t>
            </a:r>
            <a:endParaRPr lang="en-US" dirty="0"/>
          </a:p>
        </p:txBody>
      </p:sp>
      <p:sp>
        <p:nvSpPr>
          <p:cNvPr id="6" name="Rectangle 5"/>
          <p:cNvSpPr/>
          <p:nvPr/>
        </p:nvSpPr>
        <p:spPr>
          <a:xfrm>
            <a:off x="5257800" y="3315353"/>
            <a:ext cx="3968087" cy="1200329"/>
          </a:xfrm>
          <a:prstGeom prst="rect">
            <a:avLst/>
          </a:prstGeom>
        </p:spPr>
        <p:txBody>
          <a:bodyPr wrap="square">
            <a:spAutoFit/>
          </a:bodyPr>
          <a:lstStyle/>
          <a:p>
            <a:r>
              <a:rPr lang="en-US" dirty="0" smtClean="0"/>
              <a:t>After it detects the ramp, you can make it move for as long as needed. if you want it to move forever, use the "Start moving Straight 0" command like above.</a:t>
            </a:r>
            <a:endParaRPr lang="en-US" dirty="0"/>
          </a:p>
        </p:txBody>
      </p:sp>
    </p:spTree>
    <p:extLst>
      <p:ext uri="{BB962C8B-B14F-4D97-AF65-F5344CB8AC3E}">
        <p14:creationId xmlns:p14="http://schemas.microsoft.com/office/powerpoint/2010/main" val="383417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a:t>
            </a:r>
            <a:endParaRPr lang="en-US" dirty="0"/>
          </a:p>
        </p:txBody>
      </p:sp>
      <p:pic>
        <p:nvPicPr>
          <p:cNvPr id="5" name="Content Placeholder 4"/>
          <p:cNvPicPr>
            <a:picLocks noGrp="1" noChangeAspect="1"/>
          </p:cNvPicPr>
          <p:nvPr>
            <p:ph idx="1"/>
          </p:nvPr>
        </p:nvPicPr>
        <p:blipFill>
          <a:blip r:embed="rId2"/>
          <a:stretch>
            <a:fillRect/>
          </a:stretch>
        </p:blipFill>
        <p:spPr>
          <a:xfrm>
            <a:off x="838200" y="1818800"/>
            <a:ext cx="3568096" cy="4351338"/>
          </a:xfrm>
          <a:prstGeom prst="rect">
            <a:avLst/>
          </a:prstGeom>
        </p:spPr>
      </p:pic>
      <p:sp>
        <p:nvSpPr>
          <p:cNvPr id="4" name="Rectangle 3"/>
          <p:cNvSpPr/>
          <p:nvPr/>
        </p:nvSpPr>
        <p:spPr>
          <a:xfrm>
            <a:off x="5456830" y="2298594"/>
            <a:ext cx="3291385" cy="1477328"/>
          </a:xfrm>
          <a:prstGeom prst="rect">
            <a:avLst/>
          </a:prstGeom>
        </p:spPr>
        <p:txBody>
          <a:bodyPr wrap="square">
            <a:spAutoFit/>
          </a:bodyPr>
          <a:lstStyle/>
          <a:p>
            <a:r>
              <a:rPr lang="en-US" dirty="0" smtClean="0"/>
              <a:t>Task 3) Start moving straight. If it hits an obstacle, it will stop moving, go back a bit, turn 90 degrees left, then will start moving again.</a:t>
            </a:r>
            <a:endParaRPr lang="en-US" dirty="0"/>
          </a:p>
        </p:txBody>
      </p:sp>
    </p:spTree>
    <p:extLst>
      <p:ext uri="{BB962C8B-B14F-4D97-AF65-F5344CB8AC3E}">
        <p14:creationId xmlns:p14="http://schemas.microsoft.com/office/powerpoint/2010/main" val="166961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4) Health check</a:t>
            </a:r>
            <a:endParaRPr lang="en-US" dirty="0"/>
          </a:p>
        </p:txBody>
      </p:sp>
      <p:pic>
        <p:nvPicPr>
          <p:cNvPr id="6" name="Content Placeholder 5"/>
          <p:cNvPicPr>
            <a:picLocks noGrp="1" noChangeAspect="1"/>
          </p:cNvPicPr>
          <p:nvPr>
            <p:ph idx="1"/>
          </p:nvPr>
        </p:nvPicPr>
        <p:blipFill>
          <a:blip r:embed="rId2"/>
          <a:stretch>
            <a:fillRect/>
          </a:stretch>
        </p:blipFill>
        <p:spPr>
          <a:xfrm>
            <a:off x="954206" y="1390437"/>
            <a:ext cx="3051412" cy="5324042"/>
          </a:xfrm>
          <a:prstGeom prst="rect">
            <a:avLst/>
          </a:prstGeom>
        </p:spPr>
      </p:pic>
      <p:sp>
        <p:nvSpPr>
          <p:cNvPr id="5" name="Rectangle 4"/>
          <p:cNvSpPr/>
          <p:nvPr/>
        </p:nvSpPr>
        <p:spPr>
          <a:xfrm>
            <a:off x="8247797" y="2065863"/>
            <a:ext cx="3038901" cy="1200329"/>
          </a:xfrm>
          <a:prstGeom prst="rect">
            <a:avLst/>
          </a:prstGeom>
        </p:spPr>
        <p:txBody>
          <a:bodyPr wrap="square">
            <a:spAutoFit/>
          </a:bodyPr>
          <a:lstStyle/>
          <a:p>
            <a:r>
              <a:rPr lang="en-US" dirty="0" smtClean="0"/>
              <a:t>To check and trigger the motors, you will have to press the Left button on the Hub. This will trigger the motors.</a:t>
            </a:r>
            <a:endParaRPr lang="en-US" dirty="0"/>
          </a:p>
        </p:txBody>
      </p:sp>
    </p:spTree>
    <p:extLst>
      <p:ext uri="{BB962C8B-B14F-4D97-AF65-F5344CB8AC3E}">
        <p14:creationId xmlns:p14="http://schemas.microsoft.com/office/powerpoint/2010/main" val="347736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4) for following maneuvers</a:t>
            </a:r>
            <a:endParaRPr lang="en-US" dirty="0"/>
          </a:p>
        </p:txBody>
      </p:sp>
      <p:pic>
        <p:nvPicPr>
          <p:cNvPr id="4" name="Content Placeholder 3"/>
          <p:cNvPicPr>
            <a:picLocks noGrp="1" noChangeAspect="1"/>
          </p:cNvPicPr>
          <p:nvPr>
            <p:ph idx="1"/>
          </p:nvPr>
        </p:nvPicPr>
        <p:blipFill>
          <a:blip r:embed="rId2"/>
          <a:stretch>
            <a:fillRect/>
          </a:stretch>
        </p:blipFill>
        <p:spPr>
          <a:xfrm>
            <a:off x="610185" y="1509537"/>
            <a:ext cx="2810267" cy="1667108"/>
          </a:xfrm>
          <a:prstGeom prst="rect">
            <a:avLst/>
          </a:prstGeom>
        </p:spPr>
      </p:pic>
      <p:sp>
        <p:nvSpPr>
          <p:cNvPr id="5" name="Rectangle 4"/>
          <p:cNvSpPr/>
          <p:nvPr/>
        </p:nvSpPr>
        <p:spPr>
          <a:xfrm>
            <a:off x="3648467" y="1509537"/>
            <a:ext cx="6096000" cy="923330"/>
          </a:xfrm>
          <a:prstGeom prst="rect">
            <a:avLst/>
          </a:prstGeom>
        </p:spPr>
        <p:txBody>
          <a:bodyPr>
            <a:spAutoFit/>
          </a:bodyPr>
          <a:lstStyle/>
          <a:p>
            <a:r>
              <a:rPr lang="en-US" dirty="0" smtClean="0"/>
              <a:t>Basic code blocks. This is the root code, and when you want to test one of the below, just attach it to this code, and it will work.</a:t>
            </a:r>
            <a:endParaRPr lang="en-US" dirty="0"/>
          </a:p>
        </p:txBody>
      </p:sp>
      <p:pic>
        <p:nvPicPr>
          <p:cNvPr id="6" name="Picture 5"/>
          <p:cNvPicPr>
            <a:picLocks noChangeAspect="1"/>
          </p:cNvPicPr>
          <p:nvPr/>
        </p:nvPicPr>
        <p:blipFill>
          <a:blip r:embed="rId3"/>
          <a:stretch>
            <a:fillRect/>
          </a:stretch>
        </p:blipFill>
        <p:spPr>
          <a:xfrm>
            <a:off x="610185" y="3176645"/>
            <a:ext cx="2897290" cy="3519908"/>
          </a:xfrm>
          <a:prstGeom prst="rect">
            <a:avLst/>
          </a:prstGeom>
        </p:spPr>
      </p:pic>
      <p:sp>
        <p:nvSpPr>
          <p:cNvPr id="7" name="Rectangle 6"/>
          <p:cNvSpPr/>
          <p:nvPr/>
        </p:nvSpPr>
        <p:spPr>
          <a:xfrm>
            <a:off x="3570113" y="3455874"/>
            <a:ext cx="2922723" cy="369332"/>
          </a:xfrm>
          <a:prstGeom prst="rect">
            <a:avLst/>
          </a:prstGeom>
        </p:spPr>
        <p:txBody>
          <a:bodyPr wrap="none">
            <a:spAutoFit/>
          </a:bodyPr>
          <a:lstStyle/>
          <a:p>
            <a:r>
              <a:rPr lang="en-US" dirty="0" smtClean="0"/>
              <a:t>Specified distance backwards</a:t>
            </a:r>
            <a:endParaRPr lang="en-US" dirty="0"/>
          </a:p>
        </p:txBody>
      </p:sp>
      <p:sp>
        <p:nvSpPr>
          <p:cNvPr id="8" name="Rectangle 7"/>
          <p:cNvSpPr/>
          <p:nvPr/>
        </p:nvSpPr>
        <p:spPr>
          <a:xfrm>
            <a:off x="3570113" y="4061178"/>
            <a:ext cx="2943368" cy="923330"/>
          </a:xfrm>
          <a:prstGeom prst="rect">
            <a:avLst/>
          </a:prstGeom>
        </p:spPr>
        <p:txBody>
          <a:bodyPr wrap="square">
            <a:spAutoFit/>
          </a:bodyPr>
          <a:lstStyle/>
          <a:p>
            <a:r>
              <a:rPr lang="en-US" dirty="0" smtClean="0"/>
              <a:t>90 and 45 degrees right. To make it  go left instead, use -30 and 30% instead</a:t>
            </a:r>
            <a:endParaRPr lang="en-US" dirty="0"/>
          </a:p>
        </p:txBody>
      </p:sp>
      <p:sp>
        <p:nvSpPr>
          <p:cNvPr id="9" name="Rectangle 8"/>
          <p:cNvSpPr/>
          <p:nvPr/>
        </p:nvSpPr>
        <p:spPr>
          <a:xfrm>
            <a:off x="3507475" y="5192795"/>
            <a:ext cx="2625655" cy="369332"/>
          </a:xfrm>
          <a:prstGeom prst="rect">
            <a:avLst/>
          </a:prstGeom>
        </p:spPr>
        <p:txBody>
          <a:bodyPr wrap="none">
            <a:spAutoFit/>
          </a:bodyPr>
          <a:lstStyle/>
          <a:p>
            <a:r>
              <a:rPr lang="en-US" dirty="0" smtClean="0"/>
              <a:t>Move forward for 1 meter</a:t>
            </a:r>
            <a:endParaRPr lang="en-US" dirty="0"/>
          </a:p>
        </p:txBody>
      </p:sp>
      <p:sp>
        <p:nvSpPr>
          <p:cNvPr id="10" name="Rectangle 9"/>
          <p:cNvSpPr/>
          <p:nvPr/>
        </p:nvSpPr>
        <p:spPr>
          <a:xfrm>
            <a:off x="3420452" y="5934974"/>
            <a:ext cx="2667397" cy="369332"/>
          </a:xfrm>
          <a:prstGeom prst="rect">
            <a:avLst/>
          </a:prstGeom>
        </p:spPr>
        <p:txBody>
          <a:bodyPr wrap="none">
            <a:spAutoFit/>
          </a:bodyPr>
          <a:lstStyle/>
          <a:p>
            <a:r>
              <a:rPr lang="en-US" dirty="0" smtClean="0"/>
              <a:t>Specified distance forward</a:t>
            </a:r>
            <a:endParaRPr lang="en-US" dirty="0"/>
          </a:p>
        </p:txBody>
      </p:sp>
    </p:spTree>
    <p:extLst>
      <p:ext uri="{BB962C8B-B14F-4D97-AF65-F5344CB8AC3E}">
        <p14:creationId xmlns:p14="http://schemas.microsoft.com/office/powerpoint/2010/main" val="411275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time </a:t>
            </a:r>
            <a:r>
              <a:rPr lang="en-US" dirty="0" err="1" smtClean="0"/>
              <a:t>Mr</a:t>
            </a:r>
            <a:r>
              <a:rPr lang="en-US" dirty="0" smtClean="0"/>
              <a:t> Nitin</a:t>
            </a:r>
            <a:endParaRPr lang="en-US" dirty="0"/>
          </a:p>
        </p:txBody>
      </p:sp>
    </p:spTree>
    <p:extLst>
      <p:ext uri="{BB962C8B-B14F-4D97-AF65-F5344CB8AC3E}">
        <p14:creationId xmlns:p14="http://schemas.microsoft.com/office/powerpoint/2010/main" val="907175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312</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Nitin</vt:lpstr>
      <vt:lpstr>Task 1) Start moving in straight line, with motors connected to E and F</vt:lpstr>
      <vt:lpstr>Task 1) Alternative</vt:lpstr>
      <vt:lpstr>Task 2)  Yellow marker</vt:lpstr>
      <vt:lpstr>Task 3)</vt:lpstr>
      <vt:lpstr>Task 4) Health check</vt:lpstr>
      <vt:lpstr>Task 4) for following maneuvers</vt:lpstr>
      <vt:lpstr>Thank you for your time Mr Nitin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Nitin</dc:title>
  <dc:creator>Microsoft account</dc:creator>
  <cp:lastModifiedBy>Microsoft account</cp:lastModifiedBy>
  <cp:revision>2</cp:revision>
  <dcterms:created xsi:type="dcterms:W3CDTF">2023-06-01T16:50:44Z</dcterms:created>
  <dcterms:modified xsi:type="dcterms:W3CDTF">2023-06-01T17:01:23Z</dcterms:modified>
</cp:coreProperties>
</file>