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4"/>
  </p:sldMasterIdLst>
  <p:sldIdLst>
    <p:sldId id="256" r:id="rId5"/>
    <p:sldId id="257" r:id="rId6"/>
    <p:sldId id="258" r:id="rId7"/>
    <p:sldId id="259" r:id="rId8"/>
    <p:sldId id="263" r:id="rId9"/>
    <p:sldId id="260" r:id="rId10"/>
    <p:sldId id="265" r:id="rId11"/>
    <p:sldId id="261" r:id="rId12"/>
    <p:sldId id="262" r:id="rId13"/>
    <p:sldId id="264" r:id="rId14"/>
    <p:sldId id="266" r:id="rId15"/>
    <p:sldId id="267" r:id="rId16"/>
    <p:sldId id="269" r:id="rId17"/>
    <p:sldId id="268"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E1D92A-5941-41C8-AEA6-187690220BFB}" v="576" dt="2022-12-07T11:00:43.099"/>
    <p1510:client id="{196A50AE-71B7-44CC-8E3B-1D6B1DC73839}" v="6" dt="2022-12-09T09:28:35.843"/>
    <p1510:client id="{CB1EECF4-2BDF-46BF-B63E-FB4358EC8975}" v="194" dt="2022-12-09T10:01:11.9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jawada Ramya[Capg-93]" userId="S::capg93b735@manipalprolearn.co::298ebf5c-5fe9-4cf7-a44e-499021e950f6" providerId="AD" clId="Web-{CB1EECF4-2BDF-46BF-B63E-FB4358EC8975}"/>
    <pc:docChg chg="modSld">
      <pc:chgData name="Bejawada Ramya[Capg-93]" userId="S::capg93b735@manipalprolearn.co::298ebf5c-5fe9-4cf7-a44e-499021e950f6" providerId="AD" clId="Web-{CB1EECF4-2BDF-46BF-B63E-FB4358EC8975}" dt="2022-12-09T10:01:11.987" v="191" actId="20577"/>
      <pc:docMkLst>
        <pc:docMk/>
      </pc:docMkLst>
      <pc:sldChg chg="addSp delSp modSp">
        <pc:chgData name="Bejawada Ramya[Capg-93]" userId="S::capg93b735@manipalprolearn.co::298ebf5c-5fe9-4cf7-a44e-499021e950f6" providerId="AD" clId="Web-{CB1EECF4-2BDF-46BF-B63E-FB4358EC8975}" dt="2022-12-09T09:57:45.124" v="27" actId="14100"/>
        <pc:sldMkLst>
          <pc:docMk/>
          <pc:sldMk cId="855766552" sldId="258"/>
        </pc:sldMkLst>
        <pc:spChg chg="mod">
          <ac:chgData name="Bejawada Ramya[Capg-93]" userId="S::capg93b735@manipalprolearn.co::298ebf5c-5fe9-4cf7-a44e-499021e950f6" providerId="AD" clId="Web-{CB1EECF4-2BDF-46BF-B63E-FB4358EC8975}" dt="2022-12-09T09:53:16.448" v="13" actId="20577"/>
          <ac:spMkLst>
            <pc:docMk/>
            <pc:sldMk cId="855766552" sldId="258"/>
            <ac:spMk id="2" creationId="{B96A69F1-BA3B-90F7-0FED-A9EBB28AACF6}"/>
          </ac:spMkLst>
        </pc:spChg>
        <pc:spChg chg="del mod">
          <ac:chgData name="Bejawada Ramya[Capg-93]" userId="S::capg93b735@manipalprolearn.co::298ebf5c-5fe9-4cf7-a44e-499021e950f6" providerId="AD" clId="Web-{CB1EECF4-2BDF-46BF-B63E-FB4358EC8975}" dt="2022-12-09T09:55:19.106" v="15"/>
          <ac:spMkLst>
            <pc:docMk/>
            <pc:sldMk cId="855766552" sldId="258"/>
            <ac:spMk id="3" creationId="{92AADCFE-8DEC-A090-7558-6C4606A262CE}"/>
          </ac:spMkLst>
        </pc:spChg>
        <pc:spChg chg="add del mod">
          <ac:chgData name="Bejawada Ramya[Capg-93]" userId="S::capg93b735@manipalprolearn.co::298ebf5c-5fe9-4cf7-a44e-499021e950f6" providerId="AD" clId="Web-{CB1EECF4-2BDF-46BF-B63E-FB4358EC8975}" dt="2022-12-09T09:57:32.983" v="22"/>
          <ac:spMkLst>
            <pc:docMk/>
            <pc:sldMk cId="855766552" sldId="258"/>
            <ac:spMk id="6" creationId="{CEDE321D-F3D7-04DB-3C8C-D3D164F17DF5}"/>
          </ac:spMkLst>
        </pc:spChg>
        <pc:picChg chg="add del mod ord modCrop">
          <ac:chgData name="Bejawada Ramya[Capg-93]" userId="S::capg93b735@manipalprolearn.co::298ebf5c-5fe9-4cf7-a44e-499021e950f6" providerId="AD" clId="Web-{CB1EECF4-2BDF-46BF-B63E-FB4358EC8975}" dt="2022-12-09T09:56:32.170" v="21"/>
          <ac:picMkLst>
            <pc:docMk/>
            <pc:sldMk cId="855766552" sldId="258"/>
            <ac:picMk id="4" creationId="{6B4D67C9-E4D6-EE8B-C39F-1177FEFF8E56}"/>
          </ac:picMkLst>
        </pc:picChg>
        <pc:picChg chg="add mod ord">
          <ac:chgData name="Bejawada Ramya[Capg-93]" userId="S::capg93b735@manipalprolearn.co::298ebf5c-5fe9-4cf7-a44e-499021e950f6" providerId="AD" clId="Web-{CB1EECF4-2BDF-46BF-B63E-FB4358EC8975}" dt="2022-12-09T09:57:45.124" v="27" actId="14100"/>
          <ac:picMkLst>
            <pc:docMk/>
            <pc:sldMk cId="855766552" sldId="258"/>
            <ac:picMk id="7" creationId="{0EF4D6D5-913F-7286-2CEE-472553F75B74}"/>
          </ac:picMkLst>
        </pc:picChg>
      </pc:sldChg>
      <pc:sldChg chg="modSp">
        <pc:chgData name="Bejawada Ramya[Capg-93]" userId="S::capg93b735@manipalprolearn.co::298ebf5c-5fe9-4cf7-a44e-499021e950f6" providerId="AD" clId="Web-{CB1EECF4-2BDF-46BF-B63E-FB4358EC8975}" dt="2022-12-09T10:01:11.987" v="191" actId="20577"/>
        <pc:sldMkLst>
          <pc:docMk/>
          <pc:sldMk cId="2786743962" sldId="268"/>
        </pc:sldMkLst>
        <pc:spChg chg="mod">
          <ac:chgData name="Bejawada Ramya[Capg-93]" userId="S::capg93b735@manipalprolearn.co::298ebf5c-5fe9-4cf7-a44e-499021e950f6" providerId="AD" clId="Web-{CB1EECF4-2BDF-46BF-B63E-FB4358EC8975}" dt="2022-12-09T10:01:11.987" v="191" actId="20577"/>
          <ac:spMkLst>
            <pc:docMk/>
            <pc:sldMk cId="2786743962" sldId="268"/>
            <ac:spMk id="3" creationId="{A7C3E7DE-1A8F-5EF9-B76C-6D0B4AE53B29}"/>
          </ac:spMkLst>
        </pc:spChg>
      </pc:sldChg>
    </pc:docChg>
  </pc:docChgLst>
  <pc:docChgLst>
    <pc:chgData name="Bejawada Ramya[Capg-93]" userId="S::capg93b735@manipalprolearn.co::298ebf5c-5fe9-4cf7-a44e-499021e950f6" providerId="AD" clId="Web-{196A50AE-71B7-44CC-8E3B-1D6B1DC73839}"/>
    <pc:docChg chg="modSld">
      <pc:chgData name="Bejawada Ramya[Capg-93]" userId="S::capg93b735@manipalprolearn.co::298ebf5c-5fe9-4cf7-a44e-499021e950f6" providerId="AD" clId="Web-{196A50AE-71B7-44CC-8E3B-1D6B1DC73839}" dt="2022-12-09T09:28:35.843" v="5" actId="1076"/>
      <pc:docMkLst>
        <pc:docMk/>
      </pc:docMkLst>
      <pc:sldChg chg="modSp">
        <pc:chgData name="Bejawada Ramya[Capg-93]" userId="S::capg93b735@manipalprolearn.co::298ebf5c-5fe9-4cf7-a44e-499021e950f6" providerId="AD" clId="Web-{196A50AE-71B7-44CC-8E3B-1D6B1DC73839}" dt="2022-12-09T09:28:35.843" v="5" actId="1076"/>
        <pc:sldMkLst>
          <pc:docMk/>
          <pc:sldMk cId="2547850452" sldId="257"/>
        </pc:sldMkLst>
        <pc:spChg chg="mod">
          <ac:chgData name="Bejawada Ramya[Capg-93]" userId="S::capg93b735@manipalprolearn.co::298ebf5c-5fe9-4cf7-a44e-499021e950f6" providerId="AD" clId="Web-{196A50AE-71B7-44CC-8E3B-1D6B1DC73839}" dt="2022-12-09T09:28:35.843" v="5" actId="1076"/>
          <ac:spMkLst>
            <pc:docMk/>
            <pc:sldMk cId="2547850452" sldId="257"/>
            <ac:spMk id="2" creationId="{6103DDD3-ABA6-6B1C-3E3B-B3D1C08295E0}"/>
          </ac:spMkLst>
        </pc:spChg>
        <pc:spChg chg="mod">
          <ac:chgData name="Bejawada Ramya[Capg-93]" userId="S::capg93b735@manipalprolearn.co::298ebf5c-5fe9-4cf7-a44e-499021e950f6" providerId="AD" clId="Web-{196A50AE-71B7-44CC-8E3B-1D6B1DC73839}" dt="2022-12-09T09:28:20.265" v="3" actId="14100"/>
          <ac:spMkLst>
            <pc:docMk/>
            <pc:sldMk cId="2547850452" sldId="257"/>
            <ac:spMk id="4" creationId="{34849360-4C9A-BB6A-9AE5-2D73AA5041FC}"/>
          </ac:spMkLst>
        </pc:spChg>
      </pc:sldChg>
    </pc:docChg>
  </pc:docChgLst>
  <pc:docChgLst>
    <pc:chgData name="Bejawada, Ramya" userId="S::ramya.bejawada@capgemini.com::d2a43c9f-a9ee-4def-a406-eea7dc1b9544" providerId="AD" clId="Web-{0CE1D92A-5941-41C8-AEA6-187690220BFB}"/>
    <pc:docChg chg="addSld modSld addMainMaster delMainMaster">
      <pc:chgData name="Bejawada, Ramya" userId="S::ramya.bejawada@capgemini.com::d2a43c9f-a9ee-4def-a406-eea7dc1b9544" providerId="AD" clId="Web-{0CE1D92A-5941-41C8-AEA6-187690220BFB}" dt="2022-12-07T11:00:43.052" v="555" actId="14100"/>
      <pc:docMkLst>
        <pc:docMk/>
      </pc:docMkLst>
      <pc:sldChg chg="modSp mod modClrScheme chgLayout">
        <pc:chgData name="Bejawada, Ramya" userId="S::ramya.bejawada@capgemini.com::d2a43c9f-a9ee-4def-a406-eea7dc1b9544" providerId="AD" clId="Web-{0CE1D92A-5941-41C8-AEA6-187690220BFB}" dt="2022-12-07T10:55:45.372" v="504"/>
        <pc:sldMkLst>
          <pc:docMk/>
          <pc:sldMk cId="109857222" sldId="256"/>
        </pc:sldMkLst>
        <pc:spChg chg="mod ord">
          <ac:chgData name="Bejawada, Ramya" userId="S::ramya.bejawada@capgemini.com::d2a43c9f-a9ee-4def-a406-eea7dc1b9544" providerId="AD" clId="Web-{0CE1D92A-5941-41C8-AEA6-187690220BFB}" dt="2022-12-07T10:55:45.372" v="504"/>
          <ac:spMkLst>
            <pc:docMk/>
            <pc:sldMk cId="109857222" sldId="256"/>
            <ac:spMk id="2" creationId="{00000000-0000-0000-0000-000000000000}"/>
          </ac:spMkLst>
        </pc:spChg>
        <pc:spChg chg="mod ord">
          <ac:chgData name="Bejawada, Ramya" userId="S::ramya.bejawada@capgemini.com::d2a43c9f-a9ee-4def-a406-eea7dc1b9544" providerId="AD" clId="Web-{0CE1D92A-5941-41C8-AEA6-187690220BFB}" dt="2022-12-07T10:55:45.372" v="504"/>
          <ac:spMkLst>
            <pc:docMk/>
            <pc:sldMk cId="109857222" sldId="256"/>
            <ac:spMk id="3" creationId="{00000000-0000-0000-0000-000000000000}"/>
          </ac:spMkLst>
        </pc:spChg>
      </pc:sldChg>
      <pc:sldChg chg="addSp delSp modSp new mod modClrScheme chgLayout">
        <pc:chgData name="Bejawada, Ramya" userId="S::ramya.bejawada@capgemini.com::d2a43c9f-a9ee-4def-a406-eea7dc1b9544" providerId="AD" clId="Web-{0CE1D92A-5941-41C8-AEA6-187690220BFB}" dt="2022-12-07T10:55:45.372" v="504"/>
        <pc:sldMkLst>
          <pc:docMk/>
          <pc:sldMk cId="2547850452" sldId="257"/>
        </pc:sldMkLst>
        <pc:spChg chg="mod ord">
          <ac:chgData name="Bejawada, Ramya" userId="S::ramya.bejawada@capgemini.com::d2a43c9f-a9ee-4def-a406-eea7dc1b9544" providerId="AD" clId="Web-{0CE1D92A-5941-41C8-AEA6-187690220BFB}" dt="2022-12-07T10:55:45.372" v="504"/>
          <ac:spMkLst>
            <pc:docMk/>
            <pc:sldMk cId="2547850452" sldId="257"/>
            <ac:spMk id="2" creationId="{6103DDD3-ABA6-6B1C-3E3B-B3D1C08295E0}"/>
          </ac:spMkLst>
        </pc:spChg>
        <pc:spChg chg="del">
          <ac:chgData name="Bejawada, Ramya" userId="S::ramya.bejawada@capgemini.com::d2a43c9f-a9ee-4def-a406-eea7dc1b9544" providerId="AD" clId="Web-{0CE1D92A-5941-41C8-AEA6-187690220BFB}" dt="2022-12-07T10:19:29.810" v="83"/>
          <ac:spMkLst>
            <pc:docMk/>
            <pc:sldMk cId="2547850452" sldId="257"/>
            <ac:spMk id="3" creationId="{AF018148-FEDD-D901-A255-509FD0F97CF8}"/>
          </ac:spMkLst>
        </pc:spChg>
        <pc:spChg chg="add mod ord">
          <ac:chgData name="Bejawada, Ramya" userId="S::ramya.bejawada@capgemini.com::d2a43c9f-a9ee-4def-a406-eea7dc1b9544" providerId="AD" clId="Web-{0CE1D92A-5941-41C8-AEA6-187690220BFB}" dt="2022-12-07T10:55:45.372" v="504"/>
          <ac:spMkLst>
            <pc:docMk/>
            <pc:sldMk cId="2547850452" sldId="257"/>
            <ac:spMk id="4" creationId="{34849360-4C9A-BB6A-9AE5-2D73AA5041FC}"/>
          </ac:spMkLst>
        </pc:spChg>
      </pc:sldChg>
      <pc:sldChg chg="modSp new mod modClrScheme chgLayout">
        <pc:chgData name="Bejawada, Ramya" userId="S::ramya.bejawada@capgemini.com::d2a43c9f-a9ee-4def-a406-eea7dc1b9544" providerId="AD" clId="Web-{0CE1D92A-5941-41C8-AEA6-187690220BFB}" dt="2022-12-07T10:55:45.372" v="504"/>
        <pc:sldMkLst>
          <pc:docMk/>
          <pc:sldMk cId="855766552" sldId="258"/>
        </pc:sldMkLst>
        <pc:spChg chg="mod ord">
          <ac:chgData name="Bejawada, Ramya" userId="S::ramya.bejawada@capgemini.com::d2a43c9f-a9ee-4def-a406-eea7dc1b9544" providerId="AD" clId="Web-{0CE1D92A-5941-41C8-AEA6-187690220BFB}" dt="2022-12-07T10:55:45.372" v="504"/>
          <ac:spMkLst>
            <pc:docMk/>
            <pc:sldMk cId="855766552" sldId="258"/>
            <ac:spMk id="2" creationId="{B96A69F1-BA3B-90F7-0FED-A9EBB28AACF6}"/>
          </ac:spMkLst>
        </pc:spChg>
        <pc:spChg chg="mod ord">
          <ac:chgData name="Bejawada, Ramya" userId="S::ramya.bejawada@capgemini.com::d2a43c9f-a9ee-4def-a406-eea7dc1b9544" providerId="AD" clId="Web-{0CE1D92A-5941-41C8-AEA6-187690220BFB}" dt="2022-12-07T10:55:45.372" v="504"/>
          <ac:spMkLst>
            <pc:docMk/>
            <pc:sldMk cId="855766552" sldId="258"/>
            <ac:spMk id="3" creationId="{92AADCFE-8DEC-A090-7558-6C4606A262CE}"/>
          </ac:spMkLst>
        </pc:spChg>
      </pc:sldChg>
      <pc:sldChg chg="modSp new mod modClrScheme chgLayout">
        <pc:chgData name="Bejawada, Ramya" userId="S::ramya.bejawada@capgemini.com::d2a43c9f-a9ee-4def-a406-eea7dc1b9544" providerId="AD" clId="Web-{0CE1D92A-5941-41C8-AEA6-187690220BFB}" dt="2022-12-07T10:56:46.217" v="509" actId="20577"/>
        <pc:sldMkLst>
          <pc:docMk/>
          <pc:sldMk cId="320124233" sldId="259"/>
        </pc:sldMkLst>
        <pc:spChg chg="mod ord">
          <ac:chgData name="Bejawada, Ramya" userId="S::ramya.bejawada@capgemini.com::d2a43c9f-a9ee-4def-a406-eea7dc1b9544" providerId="AD" clId="Web-{0CE1D92A-5941-41C8-AEA6-187690220BFB}" dt="2022-12-07T10:55:45.372" v="504"/>
          <ac:spMkLst>
            <pc:docMk/>
            <pc:sldMk cId="320124233" sldId="259"/>
            <ac:spMk id="2" creationId="{1D4F8894-0DAA-7DDC-5A60-94655FD8878B}"/>
          </ac:spMkLst>
        </pc:spChg>
        <pc:spChg chg="mod ord">
          <ac:chgData name="Bejawada, Ramya" userId="S::ramya.bejawada@capgemini.com::d2a43c9f-a9ee-4def-a406-eea7dc1b9544" providerId="AD" clId="Web-{0CE1D92A-5941-41C8-AEA6-187690220BFB}" dt="2022-12-07T10:56:46.217" v="509" actId="20577"/>
          <ac:spMkLst>
            <pc:docMk/>
            <pc:sldMk cId="320124233" sldId="259"/>
            <ac:spMk id="3" creationId="{1BEA800B-338D-034E-75DF-E8348DAC1C3C}"/>
          </ac:spMkLst>
        </pc:spChg>
      </pc:sldChg>
      <pc:sldChg chg="modSp new mod modClrScheme chgLayout">
        <pc:chgData name="Bejawada, Ramya" userId="S::ramya.bejawada@capgemini.com::d2a43c9f-a9ee-4def-a406-eea7dc1b9544" providerId="AD" clId="Web-{0CE1D92A-5941-41C8-AEA6-187690220BFB}" dt="2022-12-07T10:56:09.654" v="505" actId="20577"/>
        <pc:sldMkLst>
          <pc:docMk/>
          <pc:sldMk cId="2162294653" sldId="260"/>
        </pc:sldMkLst>
        <pc:spChg chg="mod ord">
          <ac:chgData name="Bejawada, Ramya" userId="S::ramya.bejawada@capgemini.com::d2a43c9f-a9ee-4def-a406-eea7dc1b9544" providerId="AD" clId="Web-{0CE1D92A-5941-41C8-AEA6-187690220BFB}" dt="2022-12-07T10:55:45.372" v="504"/>
          <ac:spMkLst>
            <pc:docMk/>
            <pc:sldMk cId="2162294653" sldId="260"/>
            <ac:spMk id="2" creationId="{5A61DEAA-1BE6-240E-3AD9-7AE8E6B99AA7}"/>
          </ac:spMkLst>
        </pc:spChg>
        <pc:spChg chg="mod ord">
          <ac:chgData name="Bejawada, Ramya" userId="S::ramya.bejawada@capgemini.com::d2a43c9f-a9ee-4def-a406-eea7dc1b9544" providerId="AD" clId="Web-{0CE1D92A-5941-41C8-AEA6-187690220BFB}" dt="2022-12-07T10:56:09.654" v="505" actId="20577"/>
          <ac:spMkLst>
            <pc:docMk/>
            <pc:sldMk cId="2162294653" sldId="260"/>
            <ac:spMk id="3" creationId="{FB0A24E9-AC64-15DB-D9B2-72C21F997AE5}"/>
          </ac:spMkLst>
        </pc:spChg>
      </pc:sldChg>
      <pc:sldChg chg="addSp delSp modSp new mod modClrScheme chgLayout">
        <pc:chgData name="Bejawada, Ramya" userId="S::ramya.bejawada@capgemini.com::d2a43c9f-a9ee-4def-a406-eea7dc1b9544" providerId="AD" clId="Web-{0CE1D92A-5941-41C8-AEA6-187690220BFB}" dt="2022-12-07T10:58:10.251" v="524" actId="14100"/>
        <pc:sldMkLst>
          <pc:docMk/>
          <pc:sldMk cId="1519905276" sldId="261"/>
        </pc:sldMkLst>
        <pc:spChg chg="mod ord">
          <ac:chgData name="Bejawada, Ramya" userId="S::ramya.bejawada@capgemini.com::d2a43c9f-a9ee-4def-a406-eea7dc1b9544" providerId="AD" clId="Web-{0CE1D92A-5941-41C8-AEA6-187690220BFB}" dt="2022-12-07T10:55:45.372" v="504"/>
          <ac:spMkLst>
            <pc:docMk/>
            <pc:sldMk cId="1519905276" sldId="261"/>
            <ac:spMk id="2" creationId="{A101C0C5-8F71-59AB-59B2-4ADF32C0FD04}"/>
          </ac:spMkLst>
        </pc:spChg>
        <pc:spChg chg="del">
          <ac:chgData name="Bejawada, Ramya" userId="S::ramya.bejawada@capgemini.com::d2a43c9f-a9ee-4def-a406-eea7dc1b9544" providerId="AD" clId="Web-{0CE1D92A-5941-41C8-AEA6-187690220BFB}" dt="2022-12-07T10:42:26.396" v="342"/>
          <ac:spMkLst>
            <pc:docMk/>
            <pc:sldMk cId="1519905276" sldId="261"/>
            <ac:spMk id="3" creationId="{42F8FAF2-6ED2-6BDF-3451-2A7636317B24}"/>
          </ac:spMkLst>
        </pc:spChg>
        <pc:picChg chg="add mod ord">
          <ac:chgData name="Bejawada, Ramya" userId="S::ramya.bejawada@capgemini.com::d2a43c9f-a9ee-4def-a406-eea7dc1b9544" providerId="AD" clId="Web-{0CE1D92A-5941-41C8-AEA6-187690220BFB}" dt="2022-12-07T10:58:10.251" v="524" actId="14100"/>
          <ac:picMkLst>
            <pc:docMk/>
            <pc:sldMk cId="1519905276" sldId="261"/>
            <ac:picMk id="4" creationId="{EF466896-E898-CB9D-0A6A-B89D586E2D5D}"/>
          </ac:picMkLst>
        </pc:picChg>
      </pc:sldChg>
      <pc:sldChg chg="addSp delSp modSp new mod modClrScheme chgLayout">
        <pc:chgData name="Bejawada, Ramya" userId="S::ramya.bejawada@capgemini.com::d2a43c9f-a9ee-4def-a406-eea7dc1b9544" providerId="AD" clId="Web-{0CE1D92A-5941-41C8-AEA6-187690220BFB}" dt="2022-12-07T10:57:43.406" v="517" actId="14100"/>
        <pc:sldMkLst>
          <pc:docMk/>
          <pc:sldMk cId="754882282" sldId="262"/>
        </pc:sldMkLst>
        <pc:spChg chg="mod ord">
          <ac:chgData name="Bejawada, Ramya" userId="S::ramya.bejawada@capgemini.com::d2a43c9f-a9ee-4def-a406-eea7dc1b9544" providerId="AD" clId="Web-{0CE1D92A-5941-41C8-AEA6-187690220BFB}" dt="2022-12-07T10:57:20.656" v="511" actId="1076"/>
          <ac:spMkLst>
            <pc:docMk/>
            <pc:sldMk cId="754882282" sldId="262"/>
            <ac:spMk id="2" creationId="{C6B026F4-BCA6-2F1B-3004-CB03384E6BF0}"/>
          </ac:spMkLst>
        </pc:spChg>
        <pc:spChg chg="del">
          <ac:chgData name="Bejawada, Ramya" userId="S::ramya.bejawada@capgemini.com::d2a43c9f-a9ee-4def-a406-eea7dc1b9544" providerId="AD" clId="Web-{0CE1D92A-5941-41C8-AEA6-187690220BFB}" dt="2022-12-07T10:43:42.711" v="375"/>
          <ac:spMkLst>
            <pc:docMk/>
            <pc:sldMk cId="754882282" sldId="262"/>
            <ac:spMk id="3" creationId="{828E2811-0CBD-4326-09DF-72C4A94EB8BD}"/>
          </ac:spMkLst>
        </pc:spChg>
        <pc:picChg chg="add mod ord">
          <ac:chgData name="Bejawada, Ramya" userId="S::ramya.bejawada@capgemini.com::d2a43c9f-a9ee-4def-a406-eea7dc1b9544" providerId="AD" clId="Web-{0CE1D92A-5941-41C8-AEA6-187690220BFB}" dt="2022-12-07T10:57:43.406" v="517" actId="14100"/>
          <ac:picMkLst>
            <pc:docMk/>
            <pc:sldMk cId="754882282" sldId="262"/>
            <ac:picMk id="4" creationId="{C4E51B23-40FD-D0C4-2A4C-4A5C76472188}"/>
          </ac:picMkLst>
        </pc:picChg>
      </pc:sldChg>
      <pc:sldChg chg="addSp delSp modSp new mod modClrScheme chgLayout">
        <pc:chgData name="Bejawada, Ramya" userId="S::ramya.bejawada@capgemini.com::d2a43c9f-a9ee-4def-a406-eea7dc1b9544" providerId="AD" clId="Web-{0CE1D92A-5941-41C8-AEA6-187690220BFB}" dt="2022-12-07T10:55:45.372" v="504"/>
        <pc:sldMkLst>
          <pc:docMk/>
          <pc:sldMk cId="569605077" sldId="263"/>
        </pc:sldMkLst>
        <pc:spChg chg="del">
          <ac:chgData name="Bejawada, Ramya" userId="S::ramya.bejawada@capgemini.com::d2a43c9f-a9ee-4def-a406-eea7dc1b9544" providerId="AD" clId="Web-{0CE1D92A-5941-41C8-AEA6-187690220BFB}" dt="2022-12-07T10:37:14.372" v="326"/>
          <ac:spMkLst>
            <pc:docMk/>
            <pc:sldMk cId="569605077" sldId="263"/>
            <ac:spMk id="2" creationId="{37A670DA-11E7-6B88-9367-644C7C3FB654}"/>
          </ac:spMkLst>
        </pc:spChg>
        <pc:spChg chg="del">
          <ac:chgData name="Bejawada, Ramya" userId="S::ramya.bejawada@capgemini.com::d2a43c9f-a9ee-4def-a406-eea7dc1b9544" providerId="AD" clId="Web-{0CE1D92A-5941-41C8-AEA6-187690220BFB}" dt="2022-12-07T10:37:14.372" v="326"/>
          <ac:spMkLst>
            <pc:docMk/>
            <pc:sldMk cId="569605077" sldId="263"/>
            <ac:spMk id="3" creationId="{E7BBB083-1E9E-2B4D-F5C1-3385A8AD20A9}"/>
          </ac:spMkLst>
        </pc:spChg>
        <pc:picChg chg="add mod">
          <ac:chgData name="Bejawada, Ramya" userId="S::ramya.bejawada@capgemini.com::d2a43c9f-a9ee-4def-a406-eea7dc1b9544" providerId="AD" clId="Web-{0CE1D92A-5941-41C8-AEA6-187690220BFB}" dt="2022-12-07T10:39:52.595" v="331" actId="14100"/>
          <ac:picMkLst>
            <pc:docMk/>
            <pc:sldMk cId="569605077" sldId="263"/>
            <ac:picMk id="4" creationId="{F6DB595C-0E2F-7835-1C04-3156C5A3E95D}"/>
          </ac:picMkLst>
        </pc:picChg>
      </pc:sldChg>
      <pc:sldChg chg="addSp delSp modSp new mod modClrScheme chgLayout">
        <pc:chgData name="Bejawada, Ramya" userId="S::ramya.bejawada@capgemini.com::d2a43c9f-a9ee-4def-a406-eea7dc1b9544" providerId="AD" clId="Web-{0CE1D92A-5941-41C8-AEA6-187690220BFB}" dt="2022-12-07T10:55:45.372" v="504"/>
        <pc:sldMkLst>
          <pc:docMk/>
          <pc:sldMk cId="2553162355" sldId="264"/>
        </pc:sldMkLst>
        <pc:spChg chg="mod ord">
          <ac:chgData name="Bejawada, Ramya" userId="S::ramya.bejawada@capgemini.com::d2a43c9f-a9ee-4def-a406-eea7dc1b9544" providerId="AD" clId="Web-{0CE1D92A-5941-41C8-AEA6-187690220BFB}" dt="2022-12-07T10:55:45.372" v="504"/>
          <ac:spMkLst>
            <pc:docMk/>
            <pc:sldMk cId="2553162355" sldId="264"/>
            <ac:spMk id="2" creationId="{0EFE55C9-6A7A-8758-4712-9B504847BB1F}"/>
          </ac:spMkLst>
        </pc:spChg>
        <pc:spChg chg="del">
          <ac:chgData name="Bejawada, Ramya" userId="S::ramya.bejawada@capgemini.com::d2a43c9f-a9ee-4def-a406-eea7dc1b9544" providerId="AD" clId="Web-{0CE1D92A-5941-41C8-AEA6-187690220BFB}" dt="2022-12-07T10:45:19.213" v="395"/>
          <ac:spMkLst>
            <pc:docMk/>
            <pc:sldMk cId="2553162355" sldId="264"/>
            <ac:spMk id="3" creationId="{ADB3A91E-EBA7-C126-FFA0-5B64690E7C23}"/>
          </ac:spMkLst>
        </pc:spChg>
        <pc:picChg chg="add mod ord">
          <ac:chgData name="Bejawada, Ramya" userId="S::ramya.bejawada@capgemini.com::d2a43c9f-a9ee-4def-a406-eea7dc1b9544" providerId="AD" clId="Web-{0CE1D92A-5941-41C8-AEA6-187690220BFB}" dt="2022-12-07T10:55:45.372" v="504"/>
          <ac:picMkLst>
            <pc:docMk/>
            <pc:sldMk cId="2553162355" sldId="264"/>
            <ac:picMk id="4" creationId="{4DF55777-2F6F-F00C-0C9C-4B5F3BEC8CCA}"/>
          </ac:picMkLst>
        </pc:picChg>
      </pc:sldChg>
      <pc:sldChg chg="addSp delSp modSp new mod modClrScheme chgLayout">
        <pc:chgData name="Bejawada, Ramya" userId="S::ramya.bejawada@capgemini.com::d2a43c9f-a9ee-4def-a406-eea7dc1b9544" providerId="AD" clId="Web-{0CE1D92A-5941-41C8-AEA6-187690220BFB}" dt="2022-12-07T10:56:20.326" v="507" actId="14100"/>
        <pc:sldMkLst>
          <pc:docMk/>
          <pc:sldMk cId="3858627620" sldId="265"/>
        </pc:sldMkLst>
        <pc:spChg chg="mod ord">
          <ac:chgData name="Bejawada, Ramya" userId="S::ramya.bejawada@capgemini.com::d2a43c9f-a9ee-4def-a406-eea7dc1b9544" providerId="AD" clId="Web-{0CE1D92A-5941-41C8-AEA6-187690220BFB}" dt="2022-12-07T10:55:45.372" v="504"/>
          <ac:spMkLst>
            <pc:docMk/>
            <pc:sldMk cId="3858627620" sldId="265"/>
            <ac:spMk id="2" creationId="{20C2A6EF-2398-A3CE-0724-11266991A749}"/>
          </ac:spMkLst>
        </pc:spChg>
        <pc:spChg chg="del">
          <ac:chgData name="Bejawada, Ramya" userId="S::ramya.bejawada@capgemini.com::d2a43c9f-a9ee-4def-a406-eea7dc1b9544" providerId="AD" clId="Web-{0CE1D92A-5941-41C8-AEA6-187690220BFB}" dt="2022-12-07T10:46:22.903" v="408"/>
          <ac:spMkLst>
            <pc:docMk/>
            <pc:sldMk cId="3858627620" sldId="265"/>
            <ac:spMk id="3" creationId="{62B09A07-537E-760A-FE80-870FA4CFA32F}"/>
          </ac:spMkLst>
        </pc:spChg>
        <pc:picChg chg="add mod ord">
          <ac:chgData name="Bejawada, Ramya" userId="S::ramya.bejawada@capgemini.com::d2a43c9f-a9ee-4def-a406-eea7dc1b9544" providerId="AD" clId="Web-{0CE1D92A-5941-41C8-AEA6-187690220BFB}" dt="2022-12-07T10:56:20.326" v="507" actId="14100"/>
          <ac:picMkLst>
            <pc:docMk/>
            <pc:sldMk cId="3858627620" sldId="265"/>
            <ac:picMk id="4" creationId="{39CC64F3-CA66-12F2-A6D2-D2ED971E2D56}"/>
          </ac:picMkLst>
        </pc:picChg>
      </pc:sldChg>
      <pc:sldChg chg="modSp new mod modClrScheme chgLayout">
        <pc:chgData name="Bejawada, Ramya" userId="S::ramya.bejawada@capgemini.com::d2a43c9f-a9ee-4def-a406-eea7dc1b9544" providerId="AD" clId="Web-{0CE1D92A-5941-41C8-AEA6-187690220BFB}" dt="2022-12-07T10:55:45.372" v="504"/>
        <pc:sldMkLst>
          <pc:docMk/>
          <pc:sldMk cId="1319302553" sldId="266"/>
        </pc:sldMkLst>
        <pc:spChg chg="mod ord">
          <ac:chgData name="Bejawada, Ramya" userId="S::ramya.bejawada@capgemini.com::d2a43c9f-a9ee-4def-a406-eea7dc1b9544" providerId="AD" clId="Web-{0CE1D92A-5941-41C8-AEA6-187690220BFB}" dt="2022-12-07T10:55:45.372" v="504"/>
          <ac:spMkLst>
            <pc:docMk/>
            <pc:sldMk cId="1319302553" sldId="266"/>
            <ac:spMk id="2" creationId="{AC0C8798-B54B-A71E-D23F-6E538376A80D}"/>
          </ac:spMkLst>
        </pc:spChg>
        <pc:spChg chg="mod ord">
          <ac:chgData name="Bejawada, Ramya" userId="S::ramya.bejawada@capgemini.com::d2a43c9f-a9ee-4def-a406-eea7dc1b9544" providerId="AD" clId="Web-{0CE1D92A-5941-41C8-AEA6-187690220BFB}" dt="2022-12-07T10:55:45.372" v="504"/>
          <ac:spMkLst>
            <pc:docMk/>
            <pc:sldMk cId="1319302553" sldId="266"/>
            <ac:spMk id="3" creationId="{01A3F9F7-E6E5-C812-A340-23F4806D70F2}"/>
          </ac:spMkLst>
        </pc:spChg>
      </pc:sldChg>
      <pc:sldChg chg="addSp delSp modSp new mod setBg modClrScheme chgLayout">
        <pc:chgData name="Bejawada, Ramya" userId="S::ramya.bejawada@capgemini.com::d2a43c9f-a9ee-4def-a406-eea7dc1b9544" providerId="AD" clId="Web-{0CE1D92A-5941-41C8-AEA6-187690220BFB}" dt="2022-12-07T10:59:06.034" v="537"/>
        <pc:sldMkLst>
          <pc:docMk/>
          <pc:sldMk cId="3624466560" sldId="267"/>
        </pc:sldMkLst>
        <pc:spChg chg="mod ord">
          <ac:chgData name="Bejawada, Ramya" userId="S::ramya.bejawada@capgemini.com::d2a43c9f-a9ee-4def-a406-eea7dc1b9544" providerId="AD" clId="Web-{0CE1D92A-5941-41C8-AEA6-187690220BFB}" dt="2022-12-07T10:59:06.034" v="537"/>
          <ac:spMkLst>
            <pc:docMk/>
            <pc:sldMk cId="3624466560" sldId="267"/>
            <ac:spMk id="2" creationId="{EE5DC6A9-9AE1-AD27-ABED-DDD1192FFFB5}"/>
          </ac:spMkLst>
        </pc:spChg>
        <pc:spChg chg="del mod ord">
          <ac:chgData name="Bejawada, Ramya" userId="S::ramya.bejawada@capgemini.com::d2a43c9f-a9ee-4def-a406-eea7dc1b9544" providerId="AD" clId="Web-{0CE1D92A-5941-41C8-AEA6-187690220BFB}" dt="2022-12-07T10:59:06.034" v="537"/>
          <ac:spMkLst>
            <pc:docMk/>
            <pc:sldMk cId="3624466560" sldId="267"/>
            <ac:spMk id="3" creationId="{77ABB475-F856-7FFF-495C-D2A8292041F0}"/>
          </ac:spMkLst>
        </pc:spChg>
        <pc:spChg chg="add">
          <ac:chgData name="Bejawada, Ramya" userId="S::ramya.bejawada@capgemini.com::d2a43c9f-a9ee-4def-a406-eea7dc1b9544" providerId="AD" clId="Web-{0CE1D92A-5941-41C8-AEA6-187690220BFB}" dt="2022-12-07T10:59:06.034" v="537"/>
          <ac:spMkLst>
            <pc:docMk/>
            <pc:sldMk cId="3624466560" sldId="267"/>
            <ac:spMk id="9" creationId="{31DBE429-8660-4D88-BC47-B159B7251BBE}"/>
          </ac:spMkLst>
        </pc:spChg>
        <pc:spChg chg="add">
          <ac:chgData name="Bejawada, Ramya" userId="S::ramya.bejawada@capgemini.com::d2a43c9f-a9ee-4def-a406-eea7dc1b9544" providerId="AD" clId="Web-{0CE1D92A-5941-41C8-AEA6-187690220BFB}" dt="2022-12-07T10:59:06.034" v="537"/>
          <ac:spMkLst>
            <pc:docMk/>
            <pc:sldMk cId="3624466560" sldId="267"/>
            <ac:spMk id="11" creationId="{BB7DF222-98CD-4513-8AEA-F83CF2A118FB}"/>
          </ac:spMkLst>
        </pc:spChg>
        <pc:spChg chg="add">
          <ac:chgData name="Bejawada, Ramya" userId="S::ramya.bejawada@capgemini.com::d2a43c9f-a9ee-4def-a406-eea7dc1b9544" providerId="AD" clId="Web-{0CE1D92A-5941-41C8-AEA6-187690220BFB}" dt="2022-12-07T10:59:06.034" v="537"/>
          <ac:spMkLst>
            <pc:docMk/>
            <pc:sldMk cId="3624466560" sldId="267"/>
            <ac:spMk id="13" creationId="{92C98781-DD9B-44BA-B873-BD5060A9C4EF}"/>
          </ac:spMkLst>
        </pc:spChg>
        <pc:graphicFrameChg chg="add">
          <ac:chgData name="Bejawada, Ramya" userId="S::ramya.bejawada@capgemini.com::d2a43c9f-a9ee-4def-a406-eea7dc1b9544" providerId="AD" clId="Web-{0CE1D92A-5941-41C8-AEA6-187690220BFB}" dt="2022-12-07T10:59:06.034" v="537"/>
          <ac:graphicFrameMkLst>
            <pc:docMk/>
            <pc:sldMk cId="3624466560" sldId="267"/>
            <ac:graphicFrameMk id="5" creationId="{FF3D4AF8-3BF5-1B87-01D4-B1BF2334F4F0}"/>
          </ac:graphicFrameMkLst>
        </pc:graphicFrameChg>
      </pc:sldChg>
      <pc:sldChg chg="modSp new mod modClrScheme chgLayout">
        <pc:chgData name="Bejawada, Ramya" userId="S::ramya.bejawada@capgemini.com::d2a43c9f-a9ee-4def-a406-eea7dc1b9544" providerId="AD" clId="Web-{0CE1D92A-5941-41C8-AEA6-187690220BFB}" dt="2022-12-07T10:55:45.372" v="504"/>
        <pc:sldMkLst>
          <pc:docMk/>
          <pc:sldMk cId="2786743962" sldId="268"/>
        </pc:sldMkLst>
        <pc:spChg chg="mod ord">
          <ac:chgData name="Bejawada, Ramya" userId="S::ramya.bejawada@capgemini.com::d2a43c9f-a9ee-4def-a406-eea7dc1b9544" providerId="AD" clId="Web-{0CE1D92A-5941-41C8-AEA6-187690220BFB}" dt="2022-12-07T10:55:45.372" v="504"/>
          <ac:spMkLst>
            <pc:docMk/>
            <pc:sldMk cId="2786743962" sldId="268"/>
            <ac:spMk id="2" creationId="{CAF8C589-0F75-E906-9559-86B215A5514C}"/>
          </ac:spMkLst>
        </pc:spChg>
        <pc:spChg chg="mod ord">
          <ac:chgData name="Bejawada, Ramya" userId="S::ramya.bejawada@capgemini.com::d2a43c9f-a9ee-4def-a406-eea7dc1b9544" providerId="AD" clId="Web-{0CE1D92A-5941-41C8-AEA6-187690220BFB}" dt="2022-12-07T10:55:45.372" v="504"/>
          <ac:spMkLst>
            <pc:docMk/>
            <pc:sldMk cId="2786743962" sldId="268"/>
            <ac:spMk id="3" creationId="{A7C3E7DE-1A8F-5EF9-B76C-6D0B4AE53B29}"/>
          </ac:spMkLst>
        </pc:spChg>
      </pc:sldChg>
      <pc:sldChg chg="modSp new mod modClrScheme chgLayout">
        <pc:chgData name="Bejawada, Ramya" userId="S::ramya.bejawada@capgemini.com::d2a43c9f-a9ee-4def-a406-eea7dc1b9544" providerId="AD" clId="Web-{0CE1D92A-5941-41C8-AEA6-187690220BFB}" dt="2022-12-07T10:55:45.372" v="504"/>
        <pc:sldMkLst>
          <pc:docMk/>
          <pc:sldMk cId="1523567437" sldId="269"/>
        </pc:sldMkLst>
        <pc:spChg chg="mod ord">
          <ac:chgData name="Bejawada, Ramya" userId="S::ramya.bejawada@capgemini.com::d2a43c9f-a9ee-4def-a406-eea7dc1b9544" providerId="AD" clId="Web-{0CE1D92A-5941-41C8-AEA6-187690220BFB}" dt="2022-12-07T10:55:45.372" v="504"/>
          <ac:spMkLst>
            <pc:docMk/>
            <pc:sldMk cId="1523567437" sldId="269"/>
            <ac:spMk id="2" creationId="{C1362455-8911-E8E1-90F6-91702C1FB1E9}"/>
          </ac:spMkLst>
        </pc:spChg>
        <pc:spChg chg="mod ord">
          <ac:chgData name="Bejawada, Ramya" userId="S::ramya.bejawada@capgemini.com::d2a43c9f-a9ee-4def-a406-eea7dc1b9544" providerId="AD" clId="Web-{0CE1D92A-5941-41C8-AEA6-187690220BFB}" dt="2022-12-07T10:55:45.372" v="504"/>
          <ac:spMkLst>
            <pc:docMk/>
            <pc:sldMk cId="1523567437" sldId="269"/>
            <ac:spMk id="3" creationId="{E937E2B5-A7B3-D639-CE24-0D6014F145AA}"/>
          </ac:spMkLst>
        </pc:spChg>
      </pc:sldChg>
      <pc:sldChg chg="addSp delSp modSp new mod modClrScheme chgLayout">
        <pc:chgData name="Bejawada, Ramya" userId="S::ramya.bejawada@capgemini.com::d2a43c9f-a9ee-4def-a406-eea7dc1b9544" providerId="AD" clId="Web-{0CE1D92A-5941-41C8-AEA6-187690220BFB}" dt="2022-12-07T11:00:43.052" v="555" actId="14100"/>
        <pc:sldMkLst>
          <pc:docMk/>
          <pc:sldMk cId="2158533376" sldId="270"/>
        </pc:sldMkLst>
        <pc:spChg chg="del">
          <ac:chgData name="Bejawada, Ramya" userId="S::ramya.bejawada@capgemini.com::d2a43c9f-a9ee-4def-a406-eea7dc1b9544" providerId="AD" clId="Web-{0CE1D92A-5941-41C8-AEA6-187690220BFB}" dt="2022-12-07T10:59:30.425" v="538"/>
          <ac:spMkLst>
            <pc:docMk/>
            <pc:sldMk cId="2158533376" sldId="270"/>
            <ac:spMk id="2" creationId="{40226D31-91F6-338F-AB2A-B9F2A12F03BA}"/>
          </ac:spMkLst>
        </pc:spChg>
        <pc:spChg chg="del mod">
          <ac:chgData name="Bejawada, Ramya" userId="S::ramya.bejawada@capgemini.com::d2a43c9f-a9ee-4def-a406-eea7dc1b9544" providerId="AD" clId="Web-{0CE1D92A-5941-41C8-AEA6-187690220BFB}" dt="2022-12-07T10:59:30.425" v="538"/>
          <ac:spMkLst>
            <pc:docMk/>
            <pc:sldMk cId="2158533376" sldId="270"/>
            <ac:spMk id="3" creationId="{025BF44F-C9FB-3E83-9ECF-1FFFAFA27A99}"/>
          </ac:spMkLst>
        </pc:spChg>
        <pc:spChg chg="add mod">
          <ac:chgData name="Bejawada, Ramya" userId="S::ramya.bejawada@capgemini.com::d2a43c9f-a9ee-4def-a406-eea7dc1b9544" providerId="AD" clId="Web-{0CE1D92A-5941-41C8-AEA6-187690220BFB}" dt="2022-12-07T11:00:13.707" v="548" actId="20577"/>
          <ac:spMkLst>
            <pc:docMk/>
            <pc:sldMk cId="2158533376" sldId="270"/>
            <ac:spMk id="4" creationId="{5C3FF1BB-42AA-940B-F1AF-D9B7B3BF23AD}"/>
          </ac:spMkLst>
        </pc:spChg>
        <pc:spChg chg="add mod">
          <ac:chgData name="Bejawada, Ramya" userId="S::ramya.bejawada@capgemini.com::d2a43c9f-a9ee-4def-a406-eea7dc1b9544" providerId="AD" clId="Web-{0CE1D92A-5941-41C8-AEA6-187690220BFB}" dt="2022-12-07T11:00:43.052" v="555" actId="14100"/>
          <ac:spMkLst>
            <pc:docMk/>
            <pc:sldMk cId="2158533376" sldId="270"/>
            <ac:spMk id="5" creationId="{8DA785F3-787C-2654-1832-ACA8D9443C7D}"/>
          </ac:spMkLst>
        </pc:spChg>
      </pc:sldChg>
      <pc:sldMasterChg chg="del delSldLayout">
        <pc:chgData name="Bejawada, Ramya" userId="S::ramya.bejawada@capgemini.com::d2a43c9f-a9ee-4def-a406-eea7dc1b9544" providerId="AD" clId="Web-{0CE1D92A-5941-41C8-AEA6-187690220BFB}" dt="2022-12-07T10:54:24.698" v="499"/>
        <pc:sldMasterMkLst>
          <pc:docMk/>
          <pc:sldMasterMk cId="2460954070" sldId="2147483660"/>
        </pc:sldMasterMkLst>
        <pc:sldLayoutChg chg="del">
          <pc:chgData name="Bejawada, Ramya" userId="S::ramya.bejawada@capgemini.com::d2a43c9f-a9ee-4def-a406-eea7dc1b9544" providerId="AD" clId="Web-{0CE1D92A-5941-41C8-AEA6-187690220BFB}" dt="2022-12-07T10:54:24.698" v="499"/>
          <pc:sldLayoutMkLst>
            <pc:docMk/>
            <pc:sldMasterMk cId="2460954070" sldId="2147483660"/>
            <pc:sldLayoutMk cId="2385387890" sldId="2147483661"/>
          </pc:sldLayoutMkLst>
        </pc:sldLayoutChg>
        <pc:sldLayoutChg chg="del">
          <pc:chgData name="Bejawada, Ramya" userId="S::ramya.bejawada@capgemini.com::d2a43c9f-a9ee-4def-a406-eea7dc1b9544" providerId="AD" clId="Web-{0CE1D92A-5941-41C8-AEA6-187690220BFB}" dt="2022-12-07T10:54:24.698" v="499"/>
          <pc:sldLayoutMkLst>
            <pc:docMk/>
            <pc:sldMasterMk cId="2460954070" sldId="2147483660"/>
            <pc:sldLayoutMk cId="949138452" sldId="2147483662"/>
          </pc:sldLayoutMkLst>
        </pc:sldLayoutChg>
        <pc:sldLayoutChg chg="del">
          <pc:chgData name="Bejawada, Ramya" userId="S::ramya.bejawada@capgemini.com::d2a43c9f-a9ee-4def-a406-eea7dc1b9544" providerId="AD" clId="Web-{0CE1D92A-5941-41C8-AEA6-187690220BFB}" dt="2022-12-07T10:54:24.698" v="499"/>
          <pc:sldLayoutMkLst>
            <pc:docMk/>
            <pc:sldMasterMk cId="2460954070" sldId="2147483660"/>
            <pc:sldLayoutMk cId="2591524520" sldId="2147483663"/>
          </pc:sldLayoutMkLst>
        </pc:sldLayoutChg>
        <pc:sldLayoutChg chg="del">
          <pc:chgData name="Bejawada, Ramya" userId="S::ramya.bejawada@capgemini.com::d2a43c9f-a9ee-4def-a406-eea7dc1b9544" providerId="AD" clId="Web-{0CE1D92A-5941-41C8-AEA6-187690220BFB}" dt="2022-12-07T10:54:24.698" v="499"/>
          <pc:sldLayoutMkLst>
            <pc:docMk/>
            <pc:sldMasterMk cId="2460954070" sldId="2147483660"/>
            <pc:sldLayoutMk cId="1203092039" sldId="2147483664"/>
          </pc:sldLayoutMkLst>
        </pc:sldLayoutChg>
        <pc:sldLayoutChg chg="del">
          <pc:chgData name="Bejawada, Ramya" userId="S::ramya.bejawada@capgemini.com::d2a43c9f-a9ee-4def-a406-eea7dc1b9544" providerId="AD" clId="Web-{0CE1D92A-5941-41C8-AEA6-187690220BFB}" dt="2022-12-07T10:54:24.698" v="499"/>
          <pc:sldLayoutMkLst>
            <pc:docMk/>
            <pc:sldMasterMk cId="2460954070" sldId="2147483660"/>
            <pc:sldLayoutMk cId="3733172339" sldId="2147483665"/>
          </pc:sldLayoutMkLst>
        </pc:sldLayoutChg>
        <pc:sldLayoutChg chg="del">
          <pc:chgData name="Bejawada, Ramya" userId="S::ramya.bejawada@capgemini.com::d2a43c9f-a9ee-4def-a406-eea7dc1b9544" providerId="AD" clId="Web-{0CE1D92A-5941-41C8-AEA6-187690220BFB}" dt="2022-12-07T10:54:24.698" v="499"/>
          <pc:sldLayoutMkLst>
            <pc:docMk/>
            <pc:sldMasterMk cId="2460954070" sldId="2147483660"/>
            <pc:sldLayoutMk cId="3210312558" sldId="2147483666"/>
          </pc:sldLayoutMkLst>
        </pc:sldLayoutChg>
        <pc:sldLayoutChg chg="del">
          <pc:chgData name="Bejawada, Ramya" userId="S::ramya.bejawada@capgemini.com::d2a43c9f-a9ee-4def-a406-eea7dc1b9544" providerId="AD" clId="Web-{0CE1D92A-5941-41C8-AEA6-187690220BFB}" dt="2022-12-07T10:54:24.698" v="499"/>
          <pc:sldLayoutMkLst>
            <pc:docMk/>
            <pc:sldMasterMk cId="2460954070" sldId="2147483660"/>
            <pc:sldLayoutMk cId="3146388984" sldId="2147483667"/>
          </pc:sldLayoutMkLst>
        </pc:sldLayoutChg>
        <pc:sldLayoutChg chg="del">
          <pc:chgData name="Bejawada, Ramya" userId="S::ramya.bejawada@capgemini.com::d2a43c9f-a9ee-4def-a406-eea7dc1b9544" providerId="AD" clId="Web-{0CE1D92A-5941-41C8-AEA6-187690220BFB}" dt="2022-12-07T10:54:24.698" v="499"/>
          <pc:sldLayoutMkLst>
            <pc:docMk/>
            <pc:sldMasterMk cId="2460954070" sldId="2147483660"/>
            <pc:sldLayoutMk cId="3171841454" sldId="2147483668"/>
          </pc:sldLayoutMkLst>
        </pc:sldLayoutChg>
        <pc:sldLayoutChg chg="del">
          <pc:chgData name="Bejawada, Ramya" userId="S::ramya.bejawada@capgemini.com::d2a43c9f-a9ee-4def-a406-eea7dc1b9544" providerId="AD" clId="Web-{0CE1D92A-5941-41C8-AEA6-187690220BFB}" dt="2022-12-07T10:54:24.698" v="499"/>
          <pc:sldLayoutMkLst>
            <pc:docMk/>
            <pc:sldMasterMk cId="2460954070" sldId="2147483660"/>
            <pc:sldLayoutMk cId="1718958274" sldId="2147483669"/>
          </pc:sldLayoutMkLst>
        </pc:sldLayoutChg>
        <pc:sldLayoutChg chg="del">
          <pc:chgData name="Bejawada, Ramya" userId="S::ramya.bejawada@capgemini.com::d2a43c9f-a9ee-4def-a406-eea7dc1b9544" providerId="AD" clId="Web-{0CE1D92A-5941-41C8-AEA6-187690220BFB}" dt="2022-12-07T10:54:24.698" v="499"/>
          <pc:sldLayoutMkLst>
            <pc:docMk/>
            <pc:sldMasterMk cId="2460954070" sldId="2147483660"/>
            <pc:sldLayoutMk cId="2202905451" sldId="2147483670"/>
          </pc:sldLayoutMkLst>
        </pc:sldLayoutChg>
        <pc:sldLayoutChg chg="del">
          <pc:chgData name="Bejawada, Ramya" userId="S::ramya.bejawada@capgemini.com::d2a43c9f-a9ee-4def-a406-eea7dc1b9544" providerId="AD" clId="Web-{0CE1D92A-5941-41C8-AEA6-187690220BFB}" dt="2022-12-07T10:54:24.698" v="499"/>
          <pc:sldLayoutMkLst>
            <pc:docMk/>
            <pc:sldMasterMk cId="2460954070" sldId="2147483660"/>
            <pc:sldLayoutMk cId="3479445657" sldId="2147483671"/>
          </pc:sldLayoutMkLst>
        </pc:sldLayoutChg>
      </pc:sldMasterChg>
      <pc:sldMasterChg chg="add del addSldLayout delSldLayout modSldLayout">
        <pc:chgData name="Bejawada, Ramya" userId="S::ramya.bejawada@capgemini.com::d2a43c9f-a9ee-4def-a406-eea7dc1b9544" providerId="AD" clId="Web-{0CE1D92A-5941-41C8-AEA6-187690220BFB}" dt="2022-12-07T10:54:44.792" v="500"/>
        <pc:sldMasterMkLst>
          <pc:docMk/>
          <pc:sldMasterMk cId="2184983535" sldId="2147483672"/>
        </pc:sldMasterMkLst>
        <pc:sldLayoutChg chg="add del mod replId">
          <pc:chgData name="Bejawada, Ramya" userId="S::ramya.bejawada@capgemini.com::d2a43c9f-a9ee-4def-a406-eea7dc1b9544" providerId="AD" clId="Web-{0CE1D92A-5941-41C8-AEA6-187690220BFB}" dt="2022-12-07T10:54:44.792" v="500"/>
          <pc:sldLayoutMkLst>
            <pc:docMk/>
            <pc:sldMasterMk cId="2184983535" sldId="2147483672"/>
            <pc:sldLayoutMk cId="1916650413" sldId="2147483673"/>
          </pc:sldLayoutMkLst>
        </pc:sldLayoutChg>
        <pc:sldLayoutChg chg="add del mod replId">
          <pc:chgData name="Bejawada, Ramya" userId="S::ramya.bejawada@capgemini.com::d2a43c9f-a9ee-4def-a406-eea7dc1b9544" providerId="AD" clId="Web-{0CE1D92A-5941-41C8-AEA6-187690220BFB}" dt="2022-12-07T10:54:44.792" v="500"/>
          <pc:sldLayoutMkLst>
            <pc:docMk/>
            <pc:sldMasterMk cId="2184983535" sldId="2147483672"/>
            <pc:sldLayoutMk cId="4090912562" sldId="2147483674"/>
          </pc:sldLayoutMkLst>
        </pc:sldLayoutChg>
        <pc:sldLayoutChg chg="add del mod replId">
          <pc:chgData name="Bejawada, Ramya" userId="S::ramya.bejawada@capgemini.com::d2a43c9f-a9ee-4def-a406-eea7dc1b9544" providerId="AD" clId="Web-{0CE1D92A-5941-41C8-AEA6-187690220BFB}" dt="2022-12-07T10:54:44.792" v="500"/>
          <pc:sldLayoutMkLst>
            <pc:docMk/>
            <pc:sldMasterMk cId="2184983535" sldId="2147483672"/>
            <pc:sldLayoutMk cId="3050973555" sldId="2147483675"/>
          </pc:sldLayoutMkLst>
        </pc:sldLayoutChg>
        <pc:sldLayoutChg chg="add del mod replId">
          <pc:chgData name="Bejawada, Ramya" userId="S::ramya.bejawada@capgemini.com::d2a43c9f-a9ee-4def-a406-eea7dc1b9544" providerId="AD" clId="Web-{0CE1D92A-5941-41C8-AEA6-187690220BFB}" dt="2022-12-07T10:54:44.792" v="500"/>
          <pc:sldLayoutMkLst>
            <pc:docMk/>
            <pc:sldMasterMk cId="2184983535" sldId="2147483672"/>
            <pc:sldLayoutMk cId="758258887" sldId="2147483676"/>
          </pc:sldLayoutMkLst>
        </pc:sldLayoutChg>
        <pc:sldLayoutChg chg="add del mod replId">
          <pc:chgData name="Bejawada, Ramya" userId="S::ramya.bejawada@capgemini.com::d2a43c9f-a9ee-4def-a406-eea7dc1b9544" providerId="AD" clId="Web-{0CE1D92A-5941-41C8-AEA6-187690220BFB}" dt="2022-12-07T10:54:44.792" v="500"/>
          <pc:sldLayoutMkLst>
            <pc:docMk/>
            <pc:sldMasterMk cId="2184983535" sldId="2147483672"/>
            <pc:sldLayoutMk cId="1860334373" sldId="2147483677"/>
          </pc:sldLayoutMkLst>
        </pc:sldLayoutChg>
        <pc:sldLayoutChg chg="add del mod replId">
          <pc:chgData name="Bejawada, Ramya" userId="S::ramya.bejawada@capgemini.com::d2a43c9f-a9ee-4def-a406-eea7dc1b9544" providerId="AD" clId="Web-{0CE1D92A-5941-41C8-AEA6-187690220BFB}" dt="2022-12-07T10:54:44.792" v="500"/>
          <pc:sldLayoutMkLst>
            <pc:docMk/>
            <pc:sldMasterMk cId="2184983535" sldId="2147483672"/>
            <pc:sldLayoutMk cId="3238581136" sldId="2147483678"/>
          </pc:sldLayoutMkLst>
        </pc:sldLayoutChg>
        <pc:sldLayoutChg chg="add del mod replId">
          <pc:chgData name="Bejawada, Ramya" userId="S::ramya.bejawada@capgemini.com::d2a43c9f-a9ee-4def-a406-eea7dc1b9544" providerId="AD" clId="Web-{0CE1D92A-5941-41C8-AEA6-187690220BFB}" dt="2022-12-07T10:54:44.792" v="500"/>
          <pc:sldLayoutMkLst>
            <pc:docMk/>
            <pc:sldMasterMk cId="2184983535" sldId="2147483672"/>
            <pc:sldLayoutMk cId="1220782002" sldId="2147483679"/>
          </pc:sldLayoutMkLst>
        </pc:sldLayoutChg>
        <pc:sldLayoutChg chg="add del mod replId">
          <pc:chgData name="Bejawada, Ramya" userId="S::ramya.bejawada@capgemini.com::d2a43c9f-a9ee-4def-a406-eea7dc1b9544" providerId="AD" clId="Web-{0CE1D92A-5941-41C8-AEA6-187690220BFB}" dt="2022-12-07T10:54:44.792" v="500"/>
          <pc:sldLayoutMkLst>
            <pc:docMk/>
            <pc:sldMasterMk cId="2184983535" sldId="2147483672"/>
            <pc:sldLayoutMk cId="2866433542" sldId="2147483680"/>
          </pc:sldLayoutMkLst>
        </pc:sldLayoutChg>
        <pc:sldLayoutChg chg="add del mod replId">
          <pc:chgData name="Bejawada, Ramya" userId="S::ramya.bejawada@capgemini.com::d2a43c9f-a9ee-4def-a406-eea7dc1b9544" providerId="AD" clId="Web-{0CE1D92A-5941-41C8-AEA6-187690220BFB}" dt="2022-12-07T10:54:44.792" v="500"/>
          <pc:sldLayoutMkLst>
            <pc:docMk/>
            <pc:sldMasterMk cId="2184983535" sldId="2147483672"/>
            <pc:sldLayoutMk cId="111197840" sldId="2147483681"/>
          </pc:sldLayoutMkLst>
        </pc:sldLayoutChg>
        <pc:sldLayoutChg chg="add del mod replId">
          <pc:chgData name="Bejawada, Ramya" userId="S::ramya.bejawada@capgemini.com::d2a43c9f-a9ee-4def-a406-eea7dc1b9544" providerId="AD" clId="Web-{0CE1D92A-5941-41C8-AEA6-187690220BFB}" dt="2022-12-07T10:54:44.792" v="500"/>
          <pc:sldLayoutMkLst>
            <pc:docMk/>
            <pc:sldMasterMk cId="2184983535" sldId="2147483672"/>
            <pc:sldLayoutMk cId="4028871129" sldId="2147483682"/>
          </pc:sldLayoutMkLst>
        </pc:sldLayoutChg>
        <pc:sldLayoutChg chg="add del mod replId">
          <pc:chgData name="Bejawada, Ramya" userId="S::ramya.bejawada@capgemini.com::d2a43c9f-a9ee-4def-a406-eea7dc1b9544" providerId="AD" clId="Web-{0CE1D92A-5941-41C8-AEA6-187690220BFB}" dt="2022-12-07T10:54:44.792" v="500"/>
          <pc:sldLayoutMkLst>
            <pc:docMk/>
            <pc:sldMasterMk cId="2184983535" sldId="2147483672"/>
            <pc:sldLayoutMk cId="823487808" sldId="2147483683"/>
          </pc:sldLayoutMkLst>
        </pc:sldLayoutChg>
        <pc:sldLayoutChg chg="add del mod replId">
          <pc:chgData name="Bejawada, Ramya" userId="S::ramya.bejawada@capgemini.com::d2a43c9f-a9ee-4def-a406-eea7dc1b9544" providerId="AD" clId="Web-{0CE1D92A-5941-41C8-AEA6-187690220BFB}" dt="2022-12-07T10:54:44.792" v="500"/>
          <pc:sldLayoutMkLst>
            <pc:docMk/>
            <pc:sldMasterMk cId="2184983535" sldId="2147483672"/>
            <pc:sldLayoutMk cId="3683167526" sldId="2147483684"/>
          </pc:sldLayoutMkLst>
        </pc:sldLayoutChg>
        <pc:sldLayoutChg chg="add del mod replId">
          <pc:chgData name="Bejawada, Ramya" userId="S::ramya.bejawada@capgemini.com::d2a43c9f-a9ee-4def-a406-eea7dc1b9544" providerId="AD" clId="Web-{0CE1D92A-5941-41C8-AEA6-187690220BFB}" dt="2022-12-07T10:54:44.792" v="500"/>
          <pc:sldLayoutMkLst>
            <pc:docMk/>
            <pc:sldMasterMk cId="2184983535" sldId="2147483672"/>
            <pc:sldLayoutMk cId="2621190093" sldId="2147483685"/>
          </pc:sldLayoutMkLst>
        </pc:sldLayoutChg>
        <pc:sldLayoutChg chg="add del mod replId">
          <pc:chgData name="Bejawada, Ramya" userId="S::ramya.bejawada@capgemini.com::d2a43c9f-a9ee-4def-a406-eea7dc1b9544" providerId="AD" clId="Web-{0CE1D92A-5941-41C8-AEA6-187690220BFB}" dt="2022-12-07T10:54:44.792" v="500"/>
          <pc:sldLayoutMkLst>
            <pc:docMk/>
            <pc:sldMasterMk cId="2184983535" sldId="2147483672"/>
            <pc:sldLayoutMk cId="3432804857" sldId="2147483686"/>
          </pc:sldLayoutMkLst>
        </pc:sldLayoutChg>
        <pc:sldLayoutChg chg="add del mod replId">
          <pc:chgData name="Bejawada, Ramya" userId="S::ramya.bejawada@capgemini.com::d2a43c9f-a9ee-4def-a406-eea7dc1b9544" providerId="AD" clId="Web-{0CE1D92A-5941-41C8-AEA6-187690220BFB}" dt="2022-12-07T10:54:44.792" v="500"/>
          <pc:sldLayoutMkLst>
            <pc:docMk/>
            <pc:sldMasterMk cId="2184983535" sldId="2147483672"/>
            <pc:sldLayoutMk cId="312294450" sldId="2147483687"/>
          </pc:sldLayoutMkLst>
        </pc:sldLayoutChg>
        <pc:sldLayoutChg chg="add del mod replId">
          <pc:chgData name="Bejawada, Ramya" userId="S::ramya.bejawada@capgemini.com::d2a43c9f-a9ee-4def-a406-eea7dc1b9544" providerId="AD" clId="Web-{0CE1D92A-5941-41C8-AEA6-187690220BFB}" dt="2022-12-07T10:54:44.792" v="500"/>
          <pc:sldLayoutMkLst>
            <pc:docMk/>
            <pc:sldMasterMk cId="2184983535" sldId="2147483672"/>
            <pc:sldLayoutMk cId="1721883582" sldId="2147483688"/>
          </pc:sldLayoutMkLst>
        </pc:sldLayoutChg>
        <pc:sldLayoutChg chg="add del mod replId">
          <pc:chgData name="Bejawada, Ramya" userId="S::ramya.bejawada@capgemini.com::d2a43c9f-a9ee-4def-a406-eea7dc1b9544" providerId="AD" clId="Web-{0CE1D92A-5941-41C8-AEA6-187690220BFB}" dt="2022-12-07T10:54:44.792" v="500"/>
          <pc:sldLayoutMkLst>
            <pc:docMk/>
            <pc:sldMasterMk cId="2184983535" sldId="2147483672"/>
            <pc:sldLayoutMk cId="2902305488" sldId="2147483689"/>
          </pc:sldLayoutMkLst>
        </pc:sldLayoutChg>
      </pc:sldMasterChg>
      <pc:sldMasterChg chg="add del addSldLayout delSldLayout modSldLayout">
        <pc:chgData name="Bejawada, Ramya" userId="S::ramya.bejawada@capgemini.com::d2a43c9f-a9ee-4def-a406-eea7dc1b9544" providerId="AD" clId="Web-{0CE1D92A-5941-41C8-AEA6-187690220BFB}" dt="2022-12-07T10:55:08.683" v="501"/>
        <pc:sldMasterMkLst>
          <pc:docMk/>
          <pc:sldMasterMk cId="4222426341" sldId="2147483690"/>
        </pc:sldMasterMkLst>
        <pc:sldLayoutChg chg="add del mod replId">
          <pc:chgData name="Bejawada, Ramya" userId="S::ramya.bejawada@capgemini.com::d2a43c9f-a9ee-4def-a406-eea7dc1b9544" providerId="AD" clId="Web-{0CE1D92A-5941-41C8-AEA6-187690220BFB}" dt="2022-12-07T10:55:08.683" v="501"/>
          <pc:sldLayoutMkLst>
            <pc:docMk/>
            <pc:sldMasterMk cId="4222426341" sldId="2147483690"/>
            <pc:sldLayoutMk cId="287565462" sldId="2147483691"/>
          </pc:sldLayoutMkLst>
        </pc:sldLayoutChg>
        <pc:sldLayoutChg chg="add del mod replId">
          <pc:chgData name="Bejawada, Ramya" userId="S::ramya.bejawada@capgemini.com::d2a43c9f-a9ee-4def-a406-eea7dc1b9544" providerId="AD" clId="Web-{0CE1D92A-5941-41C8-AEA6-187690220BFB}" dt="2022-12-07T10:55:08.683" v="501"/>
          <pc:sldLayoutMkLst>
            <pc:docMk/>
            <pc:sldMasterMk cId="4222426341" sldId="2147483690"/>
            <pc:sldLayoutMk cId="3058922035" sldId="2147483692"/>
          </pc:sldLayoutMkLst>
        </pc:sldLayoutChg>
        <pc:sldLayoutChg chg="add del mod replId">
          <pc:chgData name="Bejawada, Ramya" userId="S::ramya.bejawada@capgemini.com::d2a43c9f-a9ee-4def-a406-eea7dc1b9544" providerId="AD" clId="Web-{0CE1D92A-5941-41C8-AEA6-187690220BFB}" dt="2022-12-07T10:55:08.683" v="501"/>
          <pc:sldLayoutMkLst>
            <pc:docMk/>
            <pc:sldMasterMk cId="4222426341" sldId="2147483690"/>
            <pc:sldLayoutMk cId="4126714866" sldId="2147483693"/>
          </pc:sldLayoutMkLst>
        </pc:sldLayoutChg>
        <pc:sldLayoutChg chg="add del mod replId">
          <pc:chgData name="Bejawada, Ramya" userId="S::ramya.bejawada@capgemini.com::d2a43c9f-a9ee-4def-a406-eea7dc1b9544" providerId="AD" clId="Web-{0CE1D92A-5941-41C8-AEA6-187690220BFB}" dt="2022-12-07T10:55:08.683" v="501"/>
          <pc:sldLayoutMkLst>
            <pc:docMk/>
            <pc:sldMasterMk cId="4222426341" sldId="2147483690"/>
            <pc:sldLayoutMk cId="3121470429" sldId="2147483694"/>
          </pc:sldLayoutMkLst>
        </pc:sldLayoutChg>
        <pc:sldLayoutChg chg="add del mod replId">
          <pc:chgData name="Bejawada, Ramya" userId="S::ramya.bejawada@capgemini.com::d2a43c9f-a9ee-4def-a406-eea7dc1b9544" providerId="AD" clId="Web-{0CE1D92A-5941-41C8-AEA6-187690220BFB}" dt="2022-12-07T10:55:08.683" v="501"/>
          <pc:sldLayoutMkLst>
            <pc:docMk/>
            <pc:sldMasterMk cId="4222426341" sldId="2147483690"/>
            <pc:sldLayoutMk cId="1928742909" sldId="2147483695"/>
          </pc:sldLayoutMkLst>
        </pc:sldLayoutChg>
        <pc:sldLayoutChg chg="add del mod replId">
          <pc:chgData name="Bejawada, Ramya" userId="S::ramya.bejawada@capgemini.com::d2a43c9f-a9ee-4def-a406-eea7dc1b9544" providerId="AD" clId="Web-{0CE1D92A-5941-41C8-AEA6-187690220BFB}" dt="2022-12-07T10:55:08.683" v="501"/>
          <pc:sldLayoutMkLst>
            <pc:docMk/>
            <pc:sldMasterMk cId="4222426341" sldId="2147483690"/>
            <pc:sldLayoutMk cId="2280875262" sldId="2147483696"/>
          </pc:sldLayoutMkLst>
        </pc:sldLayoutChg>
        <pc:sldLayoutChg chg="add del mod replId">
          <pc:chgData name="Bejawada, Ramya" userId="S::ramya.bejawada@capgemini.com::d2a43c9f-a9ee-4def-a406-eea7dc1b9544" providerId="AD" clId="Web-{0CE1D92A-5941-41C8-AEA6-187690220BFB}" dt="2022-12-07T10:55:08.683" v="501"/>
          <pc:sldLayoutMkLst>
            <pc:docMk/>
            <pc:sldMasterMk cId="4222426341" sldId="2147483690"/>
            <pc:sldLayoutMk cId="3158144002" sldId="2147483697"/>
          </pc:sldLayoutMkLst>
        </pc:sldLayoutChg>
        <pc:sldLayoutChg chg="add del mod replId">
          <pc:chgData name="Bejawada, Ramya" userId="S::ramya.bejawada@capgemini.com::d2a43c9f-a9ee-4def-a406-eea7dc1b9544" providerId="AD" clId="Web-{0CE1D92A-5941-41C8-AEA6-187690220BFB}" dt="2022-12-07T10:55:08.683" v="501"/>
          <pc:sldLayoutMkLst>
            <pc:docMk/>
            <pc:sldMasterMk cId="4222426341" sldId="2147483690"/>
            <pc:sldLayoutMk cId="2215791757" sldId="2147483698"/>
          </pc:sldLayoutMkLst>
        </pc:sldLayoutChg>
        <pc:sldLayoutChg chg="add del mod replId">
          <pc:chgData name="Bejawada, Ramya" userId="S::ramya.bejawada@capgemini.com::d2a43c9f-a9ee-4def-a406-eea7dc1b9544" providerId="AD" clId="Web-{0CE1D92A-5941-41C8-AEA6-187690220BFB}" dt="2022-12-07T10:55:08.683" v="501"/>
          <pc:sldLayoutMkLst>
            <pc:docMk/>
            <pc:sldMasterMk cId="4222426341" sldId="2147483690"/>
            <pc:sldLayoutMk cId="2098522785" sldId="2147483699"/>
          </pc:sldLayoutMkLst>
        </pc:sldLayoutChg>
        <pc:sldLayoutChg chg="add del mod replId">
          <pc:chgData name="Bejawada, Ramya" userId="S::ramya.bejawada@capgemini.com::d2a43c9f-a9ee-4def-a406-eea7dc1b9544" providerId="AD" clId="Web-{0CE1D92A-5941-41C8-AEA6-187690220BFB}" dt="2022-12-07T10:55:08.683" v="501"/>
          <pc:sldLayoutMkLst>
            <pc:docMk/>
            <pc:sldMasterMk cId="4222426341" sldId="2147483690"/>
            <pc:sldLayoutMk cId="1383517973" sldId="2147483700"/>
          </pc:sldLayoutMkLst>
        </pc:sldLayoutChg>
        <pc:sldLayoutChg chg="add del mod replId">
          <pc:chgData name="Bejawada, Ramya" userId="S::ramya.bejawada@capgemini.com::d2a43c9f-a9ee-4def-a406-eea7dc1b9544" providerId="AD" clId="Web-{0CE1D92A-5941-41C8-AEA6-187690220BFB}" dt="2022-12-07T10:55:08.683" v="501"/>
          <pc:sldLayoutMkLst>
            <pc:docMk/>
            <pc:sldMasterMk cId="4222426341" sldId="2147483690"/>
            <pc:sldLayoutMk cId="3979648702" sldId="2147483701"/>
          </pc:sldLayoutMkLst>
        </pc:sldLayoutChg>
        <pc:sldLayoutChg chg="add del mod replId">
          <pc:chgData name="Bejawada, Ramya" userId="S::ramya.bejawada@capgemini.com::d2a43c9f-a9ee-4def-a406-eea7dc1b9544" providerId="AD" clId="Web-{0CE1D92A-5941-41C8-AEA6-187690220BFB}" dt="2022-12-07T10:55:08.683" v="501"/>
          <pc:sldLayoutMkLst>
            <pc:docMk/>
            <pc:sldMasterMk cId="4222426341" sldId="2147483690"/>
            <pc:sldLayoutMk cId="1306923651" sldId="2147483702"/>
          </pc:sldLayoutMkLst>
        </pc:sldLayoutChg>
        <pc:sldLayoutChg chg="add del mod replId">
          <pc:chgData name="Bejawada, Ramya" userId="S::ramya.bejawada@capgemini.com::d2a43c9f-a9ee-4def-a406-eea7dc1b9544" providerId="AD" clId="Web-{0CE1D92A-5941-41C8-AEA6-187690220BFB}" dt="2022-12-07T10:55:08.683" v="501"/>
          <pc:sldLayoutMkLst>
            <pc:docMk/>
            <pc:sldMasterMk cId="4222426341" sldId="2147483690"/>
            <pc:sldLayoutMk cId="665873301" sldId="2147483703"/>
          </pc:sldLayoutMkLst>
        </pc:sldLayoutChg>
        <pc:sldLayoutChg chg="add del mod replId">
          <pc:chgData name="Bejawada, Ramya" userId="S::ramya.bejawada@capgemini.com::d2a43c9f-a9ee-4def-a406-eea7dc1b9544" providerId="AD" clId="Web-{0CE1D92A-5941-41C8-AEA6-187690220BFB}" dt="2022-12-07T10:55:08.683" v="501"/>
          <pc:sldLayoutMkLst>
            <pc:docMk/>
            <pc:sldMasterMk cId="4222426341" sldId="2147483690"/>
            <pc:sldLayoutMk cId="3442201200" sldId="2147483704"/>
          </pc:sldLayoutMkLst>
        </pc:sldLayoutChg>
        <pc:sldLayoutChg chg="add del mod replId">
          <pc:chgData name="Bejawada, Ramya" userId="S::ramya.bejawada@capgemini.com::d2a43c9f-a9ee-4def-a406-eea7dc1b9544" providerId="AD" clId="Web-{0CE1D92A-5941-41C8-AEA6-187690220BFB}" dt="2022-12-07T10:55:08.683" v="501"/>
          <pc:sldLayoutMkLst>
            <pc:docMk/>
            <pc:sldMasterMk cId="4222426341" sldId="2147483690"/>
            <pc:sldLayoutMk cId="1741387145" sldId="2147483705"/>
          </pc:sldLayoutMkLst>
        </pc:sldLayoutChg>
        <pc:sldLayoutChg chg="add del mod replId">
          <pc:chgData name="Bejawada, Ramya" userId="S::ramya.bejawada@capgemini.com::d2a43c9f-a9ee-4def-a406-eea7dc1b9544" providerId="AD" clId="Web-{0CE1D92A-5941-41C8-AEA6-187690220BFB}" dt="2022-12-07T10:55:08.683" v="501"/>
          <pc:sldLayoutMkLst>
            <pc:docMk/>
            <pc:sldMasterMk cId="4222426341" sldId="2147483690"/>
            <pc:sldLayoutMk cId="3941308820" sldId="2147483706"/>
          </pc:sldLayoutMkLst>
        </pc:sldLayoutChg>
        <pc:sldLayoutChg chg="add del mod replId">
          <pc:chgData name="Bejawada, Ramya" userId="S::ramya.bejawada@capgemini.com::d2a43c9f-a9ee-4def-a406-eea7dc1b9544" providerId="AD" clId="Web-{0CE1D92A-5941-41C8-AEA6-187690220BFB}" dt="2022-12-07T10:55:08.683" v="501"/>
          <pc:sldLayoutMkLst>
            <pc:docMk/>
            <pc:sldMasterMk cId="4222426341" sldId="2147483690"/>
            <pc:sldLayoutMk cId="1231010802" sldId="2147483707"/>
          </pc:sldLayoutMkLst>
        </pc:sldLayoutChg>
      </pc:sldMasterChg>
      <pc:sldMasterChg chg="add del addSldLayout delSldLayout modSldLayout">
        <pc:chgData name="Bejawada, Ramya" userId="S::ramya.bejawada@capgemini.com::d2a43c9f-a9ee-4def-a406-eea7dc1b9544" providerId="AD" clId="Web-{0CE1D92A-5941-41C8-AEA6-187690220BFB}" dt="2022-12-07T10:55:22.340" v="502"/>
        <pc:sldMasterMkLst>
          <pc:docMk/>
          <pc:sldMasterMk cId="1439593788" sldId="2147483708"/>
        </pc:sldMasterMkLst>
        <pc:sldLayoutChg chg="add del mod replId">
          <pc:chgData name="Bejawada, Ramya" userId="S::ramya.bejawada@capgemini.com::d2a43c9f-a9ee-4def-a406-eea7dc1b9544" providerId="AD" clId="Web-{0CE1D92A-5941-41C8-AEA6-187690220BFB}" dt="2022-12-07T10:55:22.340" v="502"/>
          <pc:sldLayoutMkLst>
            <pc:docMk/>
            <pc:sldMasterMk cId="1439593788" sldId="2147483708"/>
            <pc:sldLayoutMk cId="2373884378" sldId="2147483709"/>
          </pc:sldLayoutMkLst>
        </pc:sldLayoutChg>
        <pc:sldLayoutChg chg="add del mod replId">
          <pc:chgData name="Bejawada, Ramya" userId="S::ramya.bejawada@capgemini.com::d2a43c9f-a9ee-4def-a406-eea7dc1b9544" providerId="AD" clId="Web-{0CE1D92A-5941-41C8-AEA6-187690220BFB}" dt="2022-12-07T10:55:22.340" v="502"/>
          <pc:sldLayoutMkLst>
            <pc:docMk/>
            <pc:sldMasterMk cId="1439593788" sldId="2147483708"/>
            <pc:sldLayoutMk cId="1503949011" sldId="2147483710"/>
          </pc:sldLayoutMkLst>
        </pc:sldLayoutChg>
        <pc:sldLayoutChg chg="add del mod replId">
          <pc:chgData name="Bejawada, Ramya" userId="S::ramya.bejawada@capgemini.com::d2a43c9f-a9ee-4def-a406-eea7dc1b9544" providerId="AD" clId="Web-{0CE1D92A-5941-41C8-AEA6-187690220BFB}" dt="2022-12-07T10:55:22.340" v="502"/>
          <pc:sldLayoutMkLst>
            <pc:docMk/>
            <pc:sldMasterMk cId="1439593788" sldId="2147483708"/>
            <pc:sldLayoutMk cId="3849170535" sldId="2147483711"/>
          </pc:sldLayoutMkLst>
        </pc:sldLayoutChg>
        <pc:sldLayoutChg chg="add del mod replId">
          <pc:chgData name="Bejawada, Ramya" userId="S::ramya.bejawada@capgemini.com::d2a43c9f-a9ee-4def-a406-eea7dc1b9544" providerId="AD" clId="Web-{0CE1D92A-5941-41C8-AEA6-187690220BFB}" dt="2022-12-07T10:55:22.340" v="502"/>
          <pc:sldLayoutMkLst>
            <pc:docMk/>
            <pc:sldMasterMk cId="1439593788" sldId="2147483708"/>
            <pc:sldLayoutMk cId="1949865548" sldId="2147483712"/>
          </pc:sldLayoutMkLst>
        </pc:sldLayoutChg>
        <pc:sldLayoutChg chg="add del mod replId">
          <pc:chgData name="Bejawada, Ramya" userId="S::ramya.bejawada@capgemini.com::d2a43c9f-a9ee-4def-a406-eea7dc1b9544" providerId="AD" clId="Web-{0CE1D92A-5941-41C8-AEA6-187690220BFB}" dt="2022-12-07T10:55:22.340" v="502"/>
          <pc:sldLayoutMkLst>
            <pc:docMk/>
            <pc:sldMasterMk cId="1439593788" sldId="2147483708"/>
            <pc:sldLayoutMk cId="526583142" sldId="2147483713"/>
          </pc:sldLayoutMkLst>
        </pc:sldLayoutChg>
        <pc:sldLayoutChg chg="add del mod replId">
          <pc:chgData name="Bejawada, Ramya" userId="S::ramya.bejawada@capgemini.com::d2a43c9f-a9ee-4def-a406-eea7dc1b9544" providerId="AD" clId="Web-{0CE1D92A-5941-41C8-AEA6-187690220BFB}" dt="2022-12-07T10:55:22.340" v="502"/>
          <pc:sldLayoutMkLst>
            <pc:docMk/>
            <pc:sldMasterMk cId="1439593788" sldId="2147483708"/>
            <pc:sldLayoutMk cId="3547860310" sldId="2147483714"/>
          </pc:sldLayoutMkLst>
        </pc:sldLayoutChg>
        <pc:sldLayoutChg chg="add del mod replId">
          <pc:chgData name="Bejawada, Ramya" userId="S::ramya.bejawada@capgemini.com::d2a43c9f-a9ee-4def-a406-eea7dc1b9544" providerId="AD" clId="Web-{0CE1D92A-5941-41C8-AEA6-187690220BFB}" dt="2022-12-07T10:55:22.340" v="502"/>
          <pc:sldLayoutMkLst>
            <pc:docMk/>
            <pc:sldMasterMk cId="1439593788" sldId="2147483708"/>
            <pc:sldLayoutMk cId="2323860791" sldId="2147483715"/>
          </pc:sldLayoutMkLst>
        </pc:sldLayoutChg>
        <pc:sldLayoutChg chg="add del mod replId">
          <pc:chgData name="Bejawada, Ramya" userId="S::ramya.bejawada@capgemini.com::d2a43c9f-a9ee-4def-a406-eea7dc1b9544" providerId="AD" clId="Web-{0CE1D92A-5941-41C8-AEA6-187690220BFB}" dt="2022-12-07T10:55:22.340" v="502"/>
          <pc:sldLayoutMkLst>
            <pc:docMk/>
            <pc:sldMasterMk cId="1439593788" sldId="2147483708"/>
            <pc:sldLayoutMk cId="306691460" sldId="2147483716"/>
          </pc:sldLayoutMkLst>
        </pc:sldLayoutChg>
        <pc:sldLayoutChg chg="add del mod replId">
          <pc:chgData name="Bejawada, Ramya" userId="S::ramya.bejawada@capgemini.com::d2a43c9f-a9ee-4def-a406-eea7dc1b9544" providerId="AD" clId="Web-{0CE1D92A-5941-41C8-AEA6-187690220BFB}" dt="2022-12-07T10:55:22.340" v="502"/>
          <pc:sldLayoutMkLst>
            <pc:docMk/>
            <pc:sldMasterMk cId="1439593788" sldId="2147483708"/>
            <pc:sldLayoutMk cId="413073402" sldId="2147483717"/>
          </pc:sldLayoutMkLst>
        </pc:sldLayoutChg>
        <pc:sldLayoutChg chg="add del mod replId">
          <pc:chgData name="Bejawada, Ramya" userId="S::ramya.bejawada@capgemini.com::d2a43c9f-a9ee-4def-a406-eea7dc1b9544" providerId="AD" clId="Web-{0CE1D92A-5941-41C8-AEA6-187690220BFB}" dt="2022-12-07T10:55:22.340" v="502"/>
          <pc:sldLayoutMkLst>
            <pc:docMk/>
            <pc:sldMasterMk cId="1439593788" sldId="2147483708"/>
            <pc:sldLayoutMk cId="3421047010" sldId="2147483718"/>
          </pc:sldLayoutMkLst>
        </pc:sldLayoutChg>
        <pc:sldLayoutChg chg="add del mod replId">
          <pc:chgData name="Bejawada, Ramya" userId="S::ramya.bejawada@capgemini.com::d2a43c9f-a9ee-4def-a406-eea7dc1b9544" providerId="AD" clId="Web-{0CE1D92A-5941-41C8-AEA6-187690220BFB}" dt="2022-12-07T10:55:22.340" v="502"/>
          <pc:sldLayoutMkLst>
            <pc:docMk/>
            <pc:sldMasterMk cId="1439593788" sldId="2147483708"/>
            <pc:sldLayoutMk cId="196627485" sldId="2147483719"/>
          </pc:sldLayoutMkLst>
        </pc:sldLayoutChg>
        <pc:sldLayoutChg chg="add del mod replId">
          <pc:chgData name="Bejawada, Ramya" userId="S::ramya.bejawada@capgemini.com::d2a43c9f-a9ee-4def-a406-eea7dc1b9544" providerId="AD" clId="Web-{0CE1D92A-5941-41C8-AEA6-187690220BFB}" dt="2022-12-07T10:55:22.340" v="502"/>
          <pc:sldLayoutMkLst>
            <pc:docMk/>
            <pc:sldMasterMk cId="1439593788" sldId="2147483708"/>
            <pc:sldLayoutMk cId="3882414811" sldId="2147483720"/>
          </pc:sldLayoutMkLst>
        </pc:sldLayoutChg>
        <pc:sldLayoutChg chg="add del mod replId">
          <pc:chgData name="Bejawada, Ramya" userId="S::ramya.bejawada@capgemini.com::d2a43c9f-a9ee-4def-a406-eea7dc1b9544" providerId="AD" clId="Web-{0CE1D92A-5941-41C8-AEA6-187690220BFB}" dt="2022-12-07T10:55:22.340" v="502"/>
          <pc:sldLayoutMkLst>
            <pc:docMk/>
            <pc:sldMasterMk cId="1439593788" sldId="2147483708"/>
            <pc:sldLayoutMk cId="2534443799" sldId="2147483721"/>
          </pc:sldLayoutMkLst>
        </pc:sldLayoutChg>
        <pc:sldLayoutChg chg="add del mod replId">
          <pc:chgData name="Bejawada, Ramya" userId="S::ramya.bejawada@capgemini.com::d2a43c9f-a9ee-4def-a406-eea7dc1b9544" providerId="AD" clId="Web-{0CE1D92A-5941-41C8-AEA6-187690220BFB}" dt="2022-12-07T10:55:22.340" v="502"/>
          <pc:sldLayoutMkLst>
            <pc:docMk/>
            <pc:sldMasterMk cId="1439593788" sldId="2147483708"/>
            <pc:sldLayoutMk cId="3248022404" sldId="2147483722"/>
          </pc:sldLayoutMkLst>
        </pc:sldLayoutChg>
        <pc:sldLayoutChg chg="add del mod replId">
          <pc:chgData name="Bejawada, Ramya" userId="S::ramya.bejawada@capgemini.com::d2a43c9f-a9ee-4def-a406-eea7dc1b9544" providerId="AD" clId="Web-{0CE1D92A-5941-41C8-AEA6-187690220BFB}" dt="2022-12-07T10:55:22.340" v="502"/>
          <pc:sldLayoutMkLst>
            <pc:docMk/>
            <pc:sldMasterMk cId="1439593788" sldId="2147483708"/>
            <pc:sldLayoutMk cId="590392578" sldId="2147483723"/>
          </pc:sldLayoutMkLst>
        </pc:sldLayoutChg>
        <pc:sldLayoutChg chg="add del mod replId">
          <pc:chgData name="Bejawada, Ramya" userId="S::ramya.bejawada@capgemini.com::d2a43c9f-a9ee-4def-a406-eea7dc1b9544" providerId="AD" clId="Web-{0CE1D92A-5941-41C8-AEA6-187690220BFB}" dt="2022-12-07T10:55:22.340" v="502"/>
          <pc:sldLayoutMkLst>
            <pc:docMk/>
            <pc:sldMasterMk cId="1439593788" sldId="2147483708"/>
            <pc:sldLayoutMk cId="118014090" sldId="2147483724"/>
          </pc:sldLayoutMkLst>
        </pc:sldLayoutChg>
        <pc:sldLayoutChg chg="add del mod replId">
          <pc:chgData name="Bejawada, Ramya" userId="S::ramya.bejawada@capgemini.com::d2a43c9f-a9ee-4def-a406-eea7dc1b9544" providerId="AD" clId="Web-{0CE1D92A-5941-41C8-AEA6-187690220BFB}" dt="2022-12-07T10:55:22.340" v="502"/>
          <pc:sldLayoutMkLst>
            <pc:docMk/>
            <pc:sldMasterMk cId="1439593788" sldId="2147483708"/>
            <pc:sldLayoutMk cId="3024251919" sldId="2147483725"/>
          </pc:sldLayoutMkLst>
        </pc:sldLayoutChg>
      </pc:sldMasterChg>
      <pc:sldMasterChg chg="add del addSldLayout delSldLayout modSldLayout">
        <pc:chgData name="Bejawada, Ramya" userId="S::ramya.bejawada@capgemini.com::d2a43c9f-a9ee-4def-a406-eea7dc1b9544" providerId="AD" clId="Web-{0CE1D92A-5941-41C8-AEA6-187690220BFB}" dt="2022-12-07T10:55:40.028" v="503"/>
        <pc:sldMasterMkLst>
          <pc:docMk/>
          <pc:sldMasterMk cId="2600964252" sldId="2147483726"/>
        </pc:sldMasterMkLst>
        <pc:sldLayoutChg chg="add del mod replId">
          <pc:chgData name="Bejawada, Ramya" userId="S::ramya.bejawada@capgemini.com::d2a43c9f-a9ee-4def-a406-eea7dc1b9544" providerId="AD" clId="Web-{0CE1D92A-5941-41C8-AEA6-187690220BFB}" dt="2022-12-07T10:55:40.028" v="503"/>
          <pc:sldLayoutMkLst>
            <pc:docMk/>
            <pc:sldMasterMk cId="2600964252" sldId="2147483726"/>
            <pc:sldLayoutMk cId="1915312153" sldId="2147483727"/>
          </pc:sldLayoutMkLst>
        </pc:sldLayoutChg>
        <pc:sldLayoutChg chg="add del mod replId">
          <pc:chgData name="Bejawada, Ramya" userId="S::ramya.bejawada@capgemini.com::d2a43c9f-a9ee-4def-a406-eea7dc1b9544" providerId="AD" clId="Web-{0CE1D92A-5941-41C8-AEA6-187690220BFB}" dt="2022-12-07T10:55:40.028" v="503"/>
          <pc:sldLayoutMkLst>
            <pc:docMk/>
            <pc:sldMasterMk cId="2600964252" sldId="2147483726"/>
            <pc:sldLayoutMk cId="155500987" sldId="2147483728"/>
          </pc:sldLayoutMkLst>
        </pc:sldLayoutChg>
        <pc:sldLayoutChg chg="add del mod replId">
          <pc:chgData name="Bejawada, Ramya" userId="S::ramya.bejawada@capgemini.com::d2a43c9f-a9ee-4def-a406-eea7dc1b9544" providerId="AD" clId="Web-{0CE1D92A-5941-41C8-AEA6-187690220BFB}" dt="2022-12-07T10:55:40.028" v="503"/>
          <pc:sldLayoutMkLst>
            <pc:docMk/>
            <pc:sldMasterMk cId="2600964252" sldId="2147483726"/>
            <pc:sldLayoutMk cId="625128915" sldId="2147483729"/>
          </pc:sldLayoutMkLst>
        </pc:sldLayoutChg>
        <pc:sldLayoutChg chg="add del mod replId">
          <pc:chgData name="Bejawada, Ramya" userId="S::ramya.bejawada@capgemini.com::d2a43c9f-a9ee-4def-a406-eea7dc1b9544" providerId="AD" clId="Web-{0CE1D92A-5941-41C8-AEA6-187690220BFB}" dt="2022-12-07T10:55:40.028" v="503"/>
          <pc:sldLayoutMkLst>
            <pc:docMk/>
            <pc:sldMasterMk cId="2600964252" sldId="2147483726"/>
            <pc:sldLayoutMk cId="997338879" sldId="2147483730"/>
          </pc:sldLayoutMkLst>
        </pc:sldLayoutChg>
        <pc:sldLayoutChg chg="add del mod replId">
          <pc:chgData name="Bejawada, Ramya" userId="S::ramya.bejawada@capgemini.com::d2a43c9f-a9ee-4def-a406-eea7dc1b9544" providerId="AD" clId="Web-{0CE1D92A-5941-41C8-AEA6-187690220BFB}" dt="2022-12-07T10:55:40.028" v="503"/>
          <pc:sldLayoutMkLst>
            <pc:docMk/>
            <pc:sldMasterMk cId="2600964252" sldId="2147483726"/>
            <pc:sldLayoutMk cId="1872579198" sldId="2147483731"/>
          </pc:sldLayoutMkLst>
        </pc:sldLayoutChg>
        <pc:sldLayoutChg chg="add del mod replId">
          <pc:chgData name="Bejawada, Ramya" userId="S::ramya.bejawada@capgemini.com::d2a43c9f-a9ee-4def-a406-eea7dc1b9544" providerId="AD" clId="Web-{0CE1D92A-5941-41C8-AEA6-187690220BFB}" dt="2022-12-07T10:55:40.028" v="503"/>
          <pc:sldLayoutMkLst>
            <pc:docMk/>
            <pc:sldMasterMk cId="2600964252" sldId="2147483726"/>
            <pc:sldLayoutMk cId="3715712224" sldId="2147483732"/>
          </pc:sldLayoutMkLst>
        </pc:sldLayoutChg>
        <pc:sldLayoutChg chg="add del mod replId">
          <pc:chgData name="Bejawada, Ramya" userId="S::ramya.bejawada@capgemini.com::d2a43c9f-a9ee-4def-a406-eea7dc1b9544" providerId="AD" clId="Web-{0CE1D92A-5941-41C8-AEA6-187690220BFB}" dt="2022-12-07T10:55:40.028" v="503"/>
          <pc:sldLayoutMkLst>
            <pc:docMk/>
            <pc:sldMasterMk cId="2600964252" sldId="2147483726"/>
            <pc:sldLayoutMk cId="2205564569" sldId="2147483733"/>
          </pc:sldLayoutMkLst>
        </pc:sldLayoutChg>
        <pc:sldLayoutChg chg="add del mod replId">
          <pc:chgData name="Bejawada, Ramya" userId="S::ramya.bejawada@capgemini.com::d2a43c9f-a9ee-4def-a406-eea7dc1b9544" providerId="AD" clId="Web-{0CE1D92A-5941-41C8-AEA6-187690220BFB}" dt="2022-12-07T10:55:40.028" v="503"/>
          <pc:sldLayoutMkLst>
            <pc:docMk/>
            <pc:sldMasterMk cId="2600964252" sldId="2147483726"/>
            <pc:sldLayoutMk cId="1714775482" sldId="2147483734"/>
          </pc:sldLayoutMkLst>
        </pc:sldLayoutChg>
        <pc:sldLayoutChg chg="add del mod replId">
          <pc:chgData name="Bejawada, Ramya" userId="S::ramya.bejawada@capgemini.com::d2a43c9f-a9ee-4def-a406-eea7dc1b9544" providerId="AD" clId="Web-{0CE1D92A-5941-41C8-AEA6-187690220BFB}" dt="2022-12-07T10:55:40.028" v="503"/>
          <pc:sldLayoutMkLst>
            <pc:docMk/>
            <pc:sldMasterMk cId="2600964252" sldId="2147483726"/>
            <pc:sldLayoutMk cId="3899441838" sldId="2147483735"/>
          </pc:sldLayoutMkLst>
        </pc:sldLayoutChg>
        <pc:sldLayoutChg chg="add del mod replId">
          <pc:chgData name="Bejawada, Ramya" userId="S::ramya.bejawada@capgemini.com::d2a43c9f-a9ee-4def-a406-eea7dc1b9544" providerId="AD" clId="Web-{0CE1D92A-5941-41C8-AEA6-187690220BFB}" dt="2022-12-07T10:55:40.028" v="503"/>
          <pc:sldLayoutMkLst>
            <pc:docMk/>
            <pc:sldMasterMk cId="2600964252" sldId="2147483726"/>
            <pc:sldLayoutMk cId="3506586568" sldId="2147483736"/>
          </pc:sldLayoutMkLst>
        </pc:sldLayoutChg>
        <pc:sldLayoutChg chg="add del mod replId">
          <pc:chgData name="Bejawada, Ramya" userId="S::ramya.bejawada@capgemini.com::d2a43c9f-a9ee-4def-a406-eea7dc1b9544" providerId="AD" clId="Web-{0CE1D92A-5941-41C8-AEA6-187690220BFB}" dt="2022-12-07T10:55:40.028" v="503"/>
          <pc:sldLayoutMkLst>
            <pc:docMk/>
            <pc:sldMasterMk cId="2600964252" sldId="2147483726"/>
            <pc:sldLayoutMk cId="3288477496" sldId="2147483737"/>
          </pc:sldLayoutMkLst>
        </pc:sldLayoutChg>
        <pc:sldLayoutChg chg="add del mod replId">
          <pc:chgData name="Bejawada, Ramya" userId="S::ramya.bejawada@capgemini.com::d2a43c9f-a9ee-4def-a406-eea7dc1b9544" providerId="AD" clId="Web-{0CE1D92A-5941-41C8-AEA6-187690220BFB}" dt="2022-12-07T10:55:40.028" v="503"/>
          <pc:sldLayoutMkLst>
            <pc:docMk/>
            <pc:sldMasterMk cId="2600964252" sldId="2147483726"/>
            <pc:sldLayoutMk cId="284554214" sldId="2147483738"/>
          </pc:sldLayoutMkLst>
        </pc:sldLayoutChg>
        <pc:sldLayoutChg chg="add del mod replId">
          <pc:chgData name="Bejawada, Ramya" userId="S::ramya.bejawada@capgemini.com::d2a43c9f-a9ee-4def-a406-eea7dc1b9544" providerId="AD" clId="Web-{0CE1D92A-5941-41C8-AEA6-187690220BFB}" dt="2022-12-07T10:55:40.028" v="503"/>
          <pc:sldLayoutMkLst>
            <pc:docMk/>
            <pc:sldMasterMk cId="2600964252" sldId="2147483726"/>
            <pc:sldLayoutMk cId="4086223240" sldId="2147483739"/>
          </pc:sldLayoutMkLst>
        </pc:sldLayoutChg>
        <pc:sldLayoutChg chg="add del mod replId">
          <pc:chgData name="Bejawada, Ramya" userId="S::ramya.bejawada@capgemini.com::d2a43c9f-a9ee-4def-a406-eea7dc1b9544" providerId="AD" clId="Web-{0CE1D92A-5941-41C8-AEA6-187690220BFB}" dt="2022-12-07T10:55:40.028" v="503"/>
          <pc:sldLayoutMkLst>
            <pc:docMk/>
            <pc:sldMasterMk cId="2600964252" sldId="2147483726"/>
            <pc:sldLayoutMk cId="4205961530" sldId="2147483740"/>
          </pc:sldLayoutMkLst>
        </pc:sldLayoutChg>
        <pc:sldLayoutChg chg="add del mod replId">
          <pc:chgData name="Bejawada, Ramya" userId="S::ramya.bejawada@capgemini.com::d2a43c9f-a9ee-4def-a406-eea7dc1b9544" providerId="AD" clId="Web-{0CE1D92A-5941-41C8-AEA6-187690220BFB}" dt="2022-12-07T10:55:40.028" v="503"/>
          <pc:sldLayoutMkLst>
            <pc:docMk/>
            <pc:sldMasterMk cId="2600964252" sldId="2147483726"/>
            <pc:sldLayoutMk cId="783922514" sldId="2147483741"/>
          </pc:sldLayoutMkLst>
        </pc:sldLayoutChg>
        <pc:sldLayoutChg chg="add del mod replId">
          <pc:chgData name="Bejawada, Ramya" userId="S::ramya.bejawada@capgemini.com::d2a43c9f-a9ee-4def-a406-eea7dc1b9544" providerId="AD" clId="Web-{0CE1D92A-5941-41C8-AEA6-187690220BFB}" dt="2022-12-07T10:55:40.028" v="503"/>
          <pc:sldLayoutMkLst>
            <pc:docMk/>
            <pc:sldMasterMk cId="2600964252" sldId="2147483726"/>
            <pc:sldLayoutMk cId="1257038564" sldId="2147483742"/>
          </pc:sldLayoutMkLst>
        </pc:sldLayoutChg>
      </pc:sldMasterChg>
      <pc:sldMasterChg chg="add del addSldLayout delSldLayout modSldLayout">
        <pc:chgData name="Bejawada, Ramya" userId="S::ramya.bejawada@capgemini.com::d2a43c9f-a9ee-4def-a406-eea7dc1b9544" providerId="AD" clId="Web-{0CE1D92A-5941-41C8-AEA6-187690220BFB}" dt="2022-12-07T10:55:45.372" v="504"/>
        <pc:sldMasterMkLst>
          <pc:docMk/>
          <pc:sldMasterMk cId="1788193083" sldId="2147483743"/>
        </pc:sldMasterMkLst>
        <pc:sldLayoutChg chg="add del mod replId">
          <pc:chgData name="Bejawada, Ramya" userId="S::ramya.bejawada@capgemini.com::d2a43c9f-a9ee-4def-a406-eea7dc1b9544" providerId="AD" clId="Web-{0CE1D92A-5941-41C8-AEA6-187690220BFB}" dt="2022-12-07T10:55:45.372" v="504"/>
          <pc:sldLayoutMkLst>
            <pc:docMk/>
            <pc:sldMasterMk cId="1788193083" sldId="2147483743"/>
            <pc:sldLayoutMk cId="1828765276" sldId="2147483744"/>
          </pc:sldLayoutMkLst>
        </pc:sldLayoutChg>
        <pc:sldLayoutChg chg="add del mod replId">
          <pc:chgData name="Bejawada, Ramya" userId="S::ramya.bejawada@capgemini.com::d2a43c9f-a9ee-4def-a406-eea7dc1b9544" providerId="AD" clId="Web-{0CE1D92A-5941-41C8-AEA6-187690220BFB}" dt="2022-12-07T10:55:45.372" v="504"/>
          <pc:sldLayoutMkLst>
            <pc:docMk/>
            <pc:sldMasterMk cId="1788193083" sldId="2147483743"/>
            <pc:sldLayoutMk cId="3096398057" sldId="2147483745"/>
          </pc:sldLayoutMkLst>
        </pc:sldLayoutChg>
        <pc:sldLayoutChg chg="add del mod replId">
          <pc:chgData name="Bejawada, Ramya" userId="S::ramya.bejawada@capgemini.com::d2a43c9f-a9ee-4def-a406-eea7dc1b9544" providerId="AD" clId="Web-{0CE1D92A-5941-41C8-AEA6-187690220BFB}" dt="2022-12-07T10:55:45.372" v="504"/>
          <pc:sldLayoutMkLst>
            <pc:docMk/>
            <pc:sldMasterMk cId="1788193083" sldId="2147483743"/>
            <pc:sldLayoutMk cId="3889294680" sldId="2147483746"/>
          </pc:sldLayoutMkLst>
        </pc:sldLayoutChg>
        <pc:sldLayoutChg chg="add del mod replId">
          <pc:chgData name="Bejawada, Ramya" userId="S::ramya.bejawada@capgemini.com::d2a43c9f-a9ee-4def-a406-eea7dc1b9544" providerId="AD" clId="Web-{0CE1D92A-5941-41C8-AEA6-187690220BFB}" dt="2022-12-07T10:55:45.372" v="504"/>
          <pc:sldLayoutMkLst>
            <pc:docMk/>
            <pc:sldMasterMk cId="1788193083" sldId="2147483743"/>
            <pc:sldLayoutMk cId="2220028139" sldId="2147483747"/>
          </pc:sldLayoutMkLst>
        </pc:sldLayoutChg>
        <pc:sldLayoutChg chg="add del mod replId">
          <pc:chgData name="Bejawada, Ramya" userId="S::ramya.bejawada@capgemini.com::d2a43c9f-a9ee-4def-a406-eea7dc1b9544" providerId="AD" clId="Web-{0CE1D92A-5941-41C8-AEA6-187690220BFB}" dt="2022-12-07T10:55:45.372" v="504"/>
          <pc:sldLayoutMkLst>
            <pc:docMk/>
            <pc:sldMasterMk cId="1788193083" sldId="2147483743"/>
            <pc:sldLayoutMk cId="2955458626" sldId="2147483748"/>
          </pc:sldLayoutMkLst>
        </pc:sldLayoutChg>
        <pc:sldLayoutChg chg="add del mod replId">
          <pc:chgData name="Bejawada, Ramya" userId="S::ramya.bejawada@capgemini.com::d2a43c9f-a9ee-4def-a406-eea7dc1b9544" providerId="AD" clId="Web-{0CE1D92A-5941-41C8-AEA6-187690220BFB}" dt="2022-12-07T10:55:45.372" v="504"/>
          <pc:sldLayoutMkLst>
            <pc:docMk/>
            <pc:sldMasterMk cId="1788193083" sldId="2147483743"/>
            <pc:sldLayoutMk cId="3229366086" sldId="2147483749"/>
          </pc:sldLayoutMkLst>
        </pc:sldLayoutChg>
        <pc:sldLayoutChg chg="add del mod replId">
          <pc:chgData name="Bejawada, Ramya" userId="S::ramya.bejawada@capgemini.com::d2a43c9f-a9ee-4def-a406-eea7dc1b9544" providerId="AD" clId="Web-{0CE1D92A-5941-41C8-AEA6-187690220BFB}" dt="2022-12-07T10:55:45.372" v="504"/>
          <pc:sldLayoutMkLst>
            <pc:docMk/>
            <pc:sldMasterMk cId="1788193083" sldId="2147483743"/>
            <pc:sldLayoutMk cId="349796956" sldId="2147483750"/>
          </pc:sldLayoutMkLst>
        </pc:sldLayoutChg>
        <pc:sldLayoutChg chg="add del mod replId">
          <pc:chgData name="Bejawada, Ramya" userId="S::ramya.bejawada@capgemini.com::d2a43c9f-a9ee-4def-a406-eea7dc1b9544" providerId="AD" clId="Web-{0CE1D92A-5941-41C8-AEA6-187690220BFB}" dt="2022-12-07T10:55:45.372" v="504"/>
          <pc:sldLayoutMkLst>
            <pc:docMk/>
            <pc:sldMasterMk cId="1788193083" sldId="2147483743"/>
            <pc:sldLayoutMk cId="553338757" sldId="2147483751"/>
          </pc:sldLayoutMkLst>
        </pc:sldLayoutChg>
        <pc:sldLayoutChg chg="add del mod replId">
          <pc:chgData name="Bejawada, Ramya" userId="S::ramya.bejawada@capgemini.com::d2a43c9f-a9ee-4def-a406-eea7dc1b9544" providerId="AD" clId="Web-{0CE1D92A-5941-41C8-AEA6-187690220BFB}" dt="2022-12-07T10:55:45.372" v="504"/>
          <pc:sldLayoutMkLst>
            <pc:docMk/>
            <pc:sldMasterMk cId="1788193083" sldId="2147483743"/>
            <pc:sldLayoutMk cId="2594004343" sldId="2147483752"/>
          </pc:sldLayoutMkLst>
        </pc:sldLayoutChg>
        <pc:sldLayoutChg chg="add del mod replId">
          <pc:chgData name="Bejawada, Ramya" userId="S::ramya.bejawada@capgemini.com::d2a43c9f-a9ee-4def-a406-eea7dc1b9544" providerId="AD" clId="Web-{0CE1D92A-5941-41C8-AEA6-187690220BFB}" dt="2022-12-07T10:55:45.372" v="504"/>
          <pc:sldLayoutMkLst>
            <pc:docMk/>
            <pc:sldMasterMk cId="1788193083" sldId="2147483743"/>
            <pc:sldLayoutMk cId="55184852" sldId="2147483753"/>
          </pc:sldLayoutMkLst>
        </pc:sldLayoutChg>
        <pc:sldLayoutChg chg="add del mod replId">
          <pc:chgData name="Bejawada, Ramya" userId="S::ramya.bejawada@capgemini.com::d2a43c9f-a9ee-4def-a406-eea7dc1b9544" providerId="AD" clId="Web-{0CE1D92A-5941-41C8-AEA6-187690220BFB}" dt="2022-12-07T10:55:45.372" v="504"/>
          <pc:sldLayoutMkLst>
            <pc:docMk/>
            <pc:sldMasterMk cId="1788193083" sldId="2147483743"/>
            <pc:sldLayoutMk cId="320483052" sldId="2147483754"/>
          </pc:sldLayoutMkLst>
        </pc:sldLayoutChg>
        <pc:sldLayoutChg chg="add del mod replId">
          <pc:chgData name="Bejawada, Ramya" userId="S::ramya.bejawada@capgemini.com::d2a43c9f-a9ee-4def-a406-eea7dc1b9544" providerId="AD" clId="Web-{0CE1D92A-5941-41C8-AEA6-187690220BFB}" dt="2022-12-07T10:55:45.372" v="504"/>
          <pc:sldLayoutMkLst>
            <pc:docMk/>
            <pc:sldMasterMk cId="1788193083" sldId="2147483743"/>
            <pc:sldLayoutMk cId="2409461971" sldId="2147483755"/>
          </pc:sldLayoutMkLst>
        </pc:sldLayoutChg>
        <pc:sldLayoutChg chg="add del mod replId">
          <pc:chgData name="Bejawada, Ramya" userId="S::ramya.bejawada@capgemini.com::d2a43c9f-a9ee-4def-a406-eea7dc1b9544" providerId="AD" clId="Web-{0CE1D92A-5941-41C8-AEA6-187690220BFB}" dt="2022-12-07T10:55:45.372" v="504"/>
          <pc:sldLayoutMkLst>
            <pc:docMk/>
            <pc:sldMasterMk cId="1788193083" sldId="2147483743"/>
            <pc:sldLayoutMk cId="3021233685" sldId="2147483756"/>
          </pc:sldLayoutMkLst>
        </pc:sldLayoutChg>
        <pc:sldLayoutChg chg="add del mod replId">
          <pc:chgData name="Bejawada, Ramya" userId="S::ramya.bejawada@capgemini.com::d2a43c9f-a9ee-4def-a406-eea7dc1b9544" providerId="AD" clId="Web-{0CE1D92A-5941-41C8-AEA6-187690220BFB}" dt="2022-12-07T10:55:45.372" v="504"/>
          <pc:sldLayoutMkLst>
            <pc:docMk/>
            <pc:sldMasterMk cId="1788193083" sldId="2147483743"/>
            <pc:sldLayoutMk cId="3974963763" sldId="2147483757"/>
          </pc:sldLayoutMkLst>
        </pc:sldLayoutChg>
        <pc:sldLayoutChg chg="add del mod replId">
          <pc:chgData name="Bejawada, Ramya" userId="S::ramya.bejawada@capgemini.com::d2a43c9f-a9ee-4def-a406-eea7dc1b9544" providerId="AD" clId="Web-{0CE1D92A-5941-41C8-AEA6-187690220BFB}" dt="2022-12-07T10:55:45.372" v="504"/>
          <pc:sldLayoutMkLst>
            <pc:docMk/>
            <pc:sldMasterMk cId="1788193083" sldId="2147483743"/>
            <pc:sldLayoutMk cId="3232028223" sldId="2147483758"/>
          </pc:sldLayoutMkLst>
        </pc:sldLayoutChg>
        <pc:sldLayoutChg chg="add del mod replId">
          <pc:chgData name="Bejawada, Ramya" userId="S::ramya.bejawada@capgemini.com::d2a43c9f-a9ee-4def-a406-eea7dc1b9544" providerId="AD" clId="Web-{0CE1D92A-5941-41C8-AEA6-187690220BFB}" dt="2022-12-07T10:55:45.372" v="504"/>
          <pc:sldLayoutMkLst>
            <pc:docMk/>
            <pc:sldMasterMk cId="1788193083" sldId="2147483743"/>
            <pc:sldLayoutMk cId="3062628965" sldId="2147483759"/>
          </pc:sldLayoutMkLst>
        </pc:sldLayoutChg>
      </pc:sldMasterChg>
      <pc:sldMasterChg chg="add addSldLayout modSldLayout">
        <pc:chgData name="Bejawada, Ramya" userId="S::ramya.bejawada@capgemini.com::d2a43c9f-a9ee-4def-a406-eea7dc1b9544" providerId="AD" clId="Web-{0CE1D92A-5941-41C8-AEA6-187690220BFB}" dt="2022-12-07T10:55:45.372" v="504"/>
        <pc:sldMasterMkLst>
          <pc:docMk/>
          <pc:sldMasterMk cId="2159789034" sldId="2147483760"/>
        </pc:sldMasterMkLst>
        <pc:sldLayoutChg chg="add mod replId">
          <pc:chgData name="Bejawada, Ramya" userId="S::ramya.bejawada@capgemini.com::d2a43c9f-a9ee-4def-a406-eea7dc1b9544" providerId="AD" clId="Web-{0CE1D92A-5941-41C8-AEA6-187690220BFB}" dt="2022-12-07T10:55:45.372" v="504"/>
          <pc:sldLayoutMkLst>
            <pc:docMk/>
            <pc:sldMasterMk cId="2159789034" sldId="2147483760"/>
            <pc:sldLayoutMk cId="3025773463" sldId="2147483761"/>
          </pc:sldLayoutMkLst>
        </pc:sldLayoutChg>
        <pc:sldLayoutChg chg="add mod replId">
          <pc:chgData name="Bejawada, Ramya" userId="S::ramya.bejawada@capgemini.com::d2a43c9f-a9ee-4def-a406-eea7dc1b9544" providerId="AD" clId="Web-{0CE1D92A-5941-41C8-AEA6-187690220BFB}" dt="2022-12-07T10:55:45.372" v="504"/>
          <pc:sldLayoutMkLst>
            <pc:docMk/>
            <pc:sldMasterMk cId="2159789034" sldId="2147483760"/>
            <pc:sldLayoutMk cId="4199774704" sldId="2147483762"/>
          </pc:sldLayoutMkLst>
        </pc:sldLayoutChg>
        <pc:sldLayoutChg chg="add mod replId">
          <pc:chgData name="Bejawada, Ramya" userId="S::ramya.bejawada@capgemini.com::d2a43c9f-a9ee-4def-a406-eea7dc1b9544" providerId="AD" clId="Web-{0CE1D92A-5941-41C8-AEA6-187690220BFB}" dt="2022-12-07T10:55:45.372" v="504"/>
          <pc:sldLayoutMkLst>
            <pc:docMk/>
            <pc:sldMasterMk cId="2159789034" sldId="2147483760"/>
            <pc:sldLayoutMk cId="3631145889" sldId="2147483763"/>
          </pc:sldLayoutMkLst>
        </pc:sldLayoutChg>
        <pc:sldLayoutChg chg="add mod replId">
          <pc:chgData name="Bejawada, Ramya" userId="S::ramya.bejawada@capgemini.com::d2a43c9f-a9ee-4def-a406-eea7dc1b9544" providerId="AD" clId="Web-{0CE1D92A-5941-41C8-AEA6-187690220BFB}" dt="2022-12-07T10:55:45.372" v="504"/>
          <pc:sldLayoutMkLst>
            <pc:docMk/>
            <pc:sldMasterMk cId="2159789034" sldId="2147483760"/>
            <pc:sldLayoutMk cId="281213826" sldId="2147483764"/>
          </pc:sldLayoutMkLst>
        </pc:sldLayoutChg>
        <pc:sldLayoutChg chg="add mod replId">
          <pc:chgData name="Bejawada, Ramya" userId="S::ramya.bejawada@capgemini.com::d2a43c9f-a9ee-4def-a406-eea7dc1b9544" providerId="AD" clId="Web-{0CE1D92A-5941-41C8-AEA6-187690220BFB}" dt="2022-12-07T10:55:45.372" v="504"/>
          <pc:sldLayoutMkLst>
            <pc:docMk/>
            <pc:sldMasterMk cId="2159789034" sldId="2147483760"/>
            <pc:sldLayoutMk cId="445289280" sldId="2147483765"/>
          </pc:sldLayoutMkLst>
        </pc:sldLayoutChg>
        <pc:sldLayoutChg chg="add mod replId">
          <pc:chgData name="Bejawada, Ramya" userId="S::ramya.bejawada@capgemini.com::d2a43c9f-a9ee-4def-a406-eea7dc1b9544" providerId="AD" clId="Web-{0CE1D92A-5941-41C8-AEA6-187690220BFB}" dt="2022-12-07T10:55:45.372" v="504"/>
          <pc:sldLayoutMkLst>
            <pc:docMk/>
            <pc:sldMasterMk cId="2159789034" sldId="2147483760"/>
            <pc:sldLayoutMk cId="4116013126" sldId="2147483766"/>
          </pc:sldLayoutMkLst>
        </pc:sldLayoutChg>
        <pc:sldLayoutChg chg="add mod replId">
          <pc:chgData name="Bejawada, Ramya" userId="S::ramya.bejawada@capgemini.com::d2a43c9f-a9ee-4def-a406-eea7dc1b9544" providerId="AD" clId="Web-{0CE1D92A-5941-41C8-AEA6-187690220BFB}" dt="2022-12-07T10:55:45.372" v="504"/>
          <pc:sldLayoutMkLst>
            <pc:docMk/>
            <pc:sldMasterMk cId="2159789034" sldId="2147483760"/>
            <pc:sldLayoutMk cId="2068355052" sldId="2147483767"/>
          </pc:sldLayoutMkLst>
        </pc:sldLayoutChg>
        <pc:sldLayoutChg chg="add mod replId">
          <pc:chgData name="Bejawada, Ramya" userId="S::ramya.bejawada@capgemini.com::d2a43c9f-a9ee-4def-a406-eea7dc1b9544" providerId="AD" clId="Web-{0CE1D92A-5941-41C8-AEA6-187690220BFB}" dt="2022-12-07T10:55:45.372" v="504"/>
          <pc:sldLayoutMkLst>
            <pc:docMk/>
            <pc:sldMasterMk cId="2159789034" sldId="2147483760"/>
            <pc:sldLayoutMk cId="2947805242" sldId="2147483768"/>
          </pc:sldLayoutMkLst>
        </pc:sldLayoutChg>
        <pc:sldLayoutChg chg="add mod replId">
          <pc:chgData name="Bejawada, Ramya" userId="S::ramya.bejawada@capgemini.com::d2a43c9f-a9ee-4def-a406-eea7dc1b9544" providerId="AD" clId="Web-{0CE1D92A-5941-41C8-AEA6-187690220BFB}" dt="2022-12-07T10:55:45.372" v="504"/>
          <pc:sldLayoutMkLst>
            <pc:docMk/>
            <pc:sldMasterMk cId="2159789034" sldId="2147483760"/>
            <pc:sldLayoutMk cId="3800803933" sldId="2147483769"/>
          </pc:sldLayoutMkLst>
        </pc:sldLayoutChg>
        <pc:sldLayoutChg chg="add mod replId">
          <pc:chgData name="Bejawada, Ramya" userId="S::ramya.bejawada@capgemini.com::d2a43c9f-a9ee-4def-a406-eea7dc1b9544" providerId="AD" clId="Web-{0CE1D92A-5941-41C8-AEA6-187690220BFB}" dt="2022-12-07T10:55:45.372" v="504"/>
          <pc:sldLayoutMkLst>
            <pc:docMk/>
            <pc:sldMasterMk cId="2159789034" sldId="2147483760"/>
            <pc:sldLayoutMk cId="705449382" sldId="2147483770"/>
          </pc:sldLayoutMkLst>
        </pc:sldLayoutChg>
        <pc:sldLayoutChg chg="add mod replId">
          <pc:chgData name="Bejawada, Ramya" userId="S::ramya.bejawada@capgemini.com::d2a43c9f-a9ee-4def-a406-eea7dc1b9544" providerId="AD" clId="Web-{0CE1D92A-5941-41C8-AEA6-187690220BFB}" dt="2022-12-07T10:55:45.372" v="504"/>
          <pc:sldLayoutMkLst>
            <pc:docMk/>
            <pc:sldMasterMk cId="2159789034" sldId="2147483760"/>
            <pc:sldLayoutMk cId="2413639735" sldId="2147483771"/>
          </pc:sldLayoutMkLst>
        </pc:sldLayoutChg>
        <pc:sldLayoutChg chg="add mod replId">
          <pc:chgData name="Bejawada, Ramya" userId="S::ramya.bejawada@capgemini.com::d2a43c9f-a9ee-4def-a406-eea7dc1b9544" providerId="AD" clId="Web-{0CE1D92A-5941-41C8-AEA6-187690220BFB}" dt="2022-12-07T10:55:45.372" v="504"/>
          <pc:sldLayoutMkLst>
            <pc:docMk/>
            <pc:sldMasterMk cId="2159789034" sldId="2147483760"/>
            <pc:sldLayoutMk cId="2840335605" sldId="2147483772"/>
          </pc:sldLayoutMkLst>
        </pc:sldLayoutChg>
        <pc:sldLayoutChg chg="add mod replId">
          <pc:chgData name="Bejawada, Ramya" userId="S::ramya.bejawada@capgemini.com::d2a43c9f-a9ee-4def-a406-eea7dc1b9544" providerId="AD" clId="Web-{0CE1D92A-5941-41C8-AEA6-187690220BFB}" dt="2022-12-07T10:55:45.372" v="504"/>
          <pc:sldLayoutMkLst>
            <pc:docMk/>
            <pc:sldMasterMk cId="2159789034" sldId="2147483760"/>
            <pc:sldLayoutMk cId="556760330" sldId="2147483773"/>
          </pc:sldLayoutMkLst>
        </pc:sldLayoutChg>
        <pc:sldLayoutChg chg="add mod replId">
          <pc:chgData name="Bejawada, Ramya" userId="S::ramya.bejawada@capgemini.com::d2a43c9f-a9ee-4def-a406-eea7dc1b9544" providerId="AD" clId="Web-{0CE1D92A-5941-41C8-AEA6-187690220BFB}" dt="2022-12-07T10:55:45.372" v="504"/>
          <pc:sldLayoutMkLst>
            <pc:docMk/>
            <pc:sldMasterMk cId="2159789034" sldId="2147483760"/>
            <pc:sldLayoutMk cId="3248003196" sldId="2147483774"/>
          </pc:sldLayoutMkLst>
        </pc:sldLayoutChg>
        <pc:sldLayoutChg chg="add mod replId">
          <pc:chgData name="Bejawada, Ramya" userId="S::ramya.bejawada@capgemini.com::d2a43c9f-a9ee-4def-a406-eea7dc1b9544" providerId="AD" clId="Web-{0CE1D92A-5941-41C8-AEA6-187690220BFB}" dt="2022-12-07T10:55:45.372" v="504"/>
          <pc:sldLayoutMkLst>
            <pc:docMk/>
            <pc:sldMasterMk cId="2159789034" sldId="2147483760"/>
            <pc:sldLayoutMk cId="1792948523" sldId="2147483775"/>
          </pc:sldLayoutMkLst>
        </pc:sldLayoutChg>
        <pc:sldLayoutChg chg="add mod replId">
          <pc:chgData name="Bejawada, Ramya" userId="S::ramya.bejawada@capgemini.com::d2a43c9f-a9ee-4def-a406-eea7dc1b9544" providerId="AD" clId="Web-{0CE1D92A-5941-41C8-AEA6-187690220BFB}" dt="2022-12-07T10:55:45.372" v="504"/>
          <pc:sldLayoutMkLst>
            <pc:docMk/>
            <pc:sldMasterMk cId="2159789034" sldId="2147483760"/>
            <pc:sldLayoutMk cId="990702141" sldId="2147483776"/>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425F77-BF8F-496E-9C65-1BC58FA6E735}"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E65233D5-E4DB-45D7-8E21-0D4D010CF37E}">
      <dgm:prSet/>
      <dgm:spPr/>
      <dgm:t>
        <a:bodyPr/>
        <a:lstStyle/>
        <a:p>
          <a:r>
            <a:rPr lang="en-US"/>
            <a:t>CPPUnit</a:t>
          </a:r>
        </a:p>
      </dgm:t>
    </dgm:pt>
    <dgm:pt modelId="{F9284070-60E6-4A2F-8EC2-F6C43E22193D}" type="parTrans" cxnId="{9737F989-8728-4DCB-92F4-585886CFC140}">
      <dgm:prSet/>
      <dgm:spPr/>
      <dgm:t>
        <a:bodyPr/>
        <a:lstStyle/>
        <a:p>
          <a:endParaRPr lang="en-US"/>
        </a:p>
      </dgm:t>
    </dgm:pt>
    <dgm:pt modelId="{11181876-3E0F-448D-90B6-18971383AA90}" type="sibTrans" cxnId="{9737F989-8728-4DCB-92F4-585886CFC140}">
      <dgm:prSet/>
      <dgm:spPr/>
      <dgm:t>
        <a:bodyPr/>
        <a:lstStyle/>
        <a:p>
          <a:endParaRPr lang="en-US"/>
        </a:p>
      </dgm:t>
    </dgm:pt>
    <dgm:pt modelId="{80247329-1B8E-4B90-943E-D62E767064EF}">
      <dgm:prSet/>
      <dgm:spPr/>
      <dgm:t>
        <a:bodyPr/>
        <a:lstStyle/>
        <a:p>
          <a:r>
            <a:rPr lang="en-US"/>
            <a:t>Val grind</a:t>
          </a:r>
        </a:p>
      </dgm:t>
    </dgm:pt>
    <dgm:pt modelId="{522647D5-2A25-454E-9222-C3C65E592ABA}" type="parTrans" cxnId="{D5C37155-0B31-4CFD-8608-565E781A917B}">
      <dgm:prSet/>
      <dgm:spPr/>
      <dgm:t>
        <a:bodyPr/>
        <a:lstStyle/>
        <a:p>
          <a:endParaRPr lang="en-US"/>
        </a:p>
      </dgm:t>
    </dgm:pt>
    <dgm:pt modelId="{DFA11256-A2AF-48A6-990E-D181C6CE82F5}" type="sibTrans" cxnId="{D5C37155-0B31-4CFD-8608-565E781A917B}">
      <dgm:prSet/>
      <dgm:spPr/>
      <dgm:t>
        <a:bodyPr/>
        <a:lstStyle/>
        <a:p>
          <a:endParaRPr lang="en-US"/>
        </a:p>
      </dgm:t>
    </dgm:pt>
    <dgm:pt modelId="{CB2E6521-7C17-422E-8811-2C73ECFFBEA5}" type="pres">
      <dgm:prSet presAssocID="{87425F77-BF8F-496E-9C65-1BC58FA6E735}" presName="hierChild1" presStyleCnt="0">
        <dgm:presLayoutVars>
          <dgm:chPref val="1"/>
          <dgm:dir/>
          <dgm:animOne val="branch"/>
          <dgm:animLvl val="lvl"/>
          <dgm:resizeHandles/>
        </dgm:presLayoutVars>
      </dgm:prSet>
      <dgm:spPr/>
    </dgm:pt>
    <dgm:pt modelId="{6BADC4B3-70CB-413B-B789-B2035371232A}" type="pres">
      <dgm:prSet presAssocID="{E65233D5-E4DB-45D7-8E21-0D4D010CF37E}" presName="hierRoot1" presStyleCnt="0"/>
      <dgm:spPr/>
    </dgm:pt>
    <dgm:pt modelId="{23BC157B-A042-4C00-8D9E-9321F6202E35}" type="pres">
      <dgm:prSet presAssocID="{E65233D5-E4DB-45D7-8E21-0D4D010CF37E}" presName="composite" presStyleCnt="0"/>
      <dgm:spPr/>
    </dgm:pt>
    <dgm:pt modelId="{529F4B6B-03BB-45C4-AF82-E279432B9DFF}" type="pres">
      <dgm:prSet presAssocID="{E65233D5-E4DB-45D7-8E21-0D4D010CF37E}" presName="background" presStyleLbl="node0" presStyleIdx="0" presStyleCnt="2"/>
      <dgm:spPr/>
    </dgm:pt>
    <dgm:pt modelId="{205A6EC8-BE99-483D-84A9-D339A180F22F}" type="pres">
      <dgm:prSet presAssocID="{E65233D5-E4DB-45D7-8E21-0D4D010CF37E}" presName="text" presStyleLbl="fgAcc0" presStyleIdx="0" presStyleCnt="2">
        <dgm:presLayoutVars>
          <dgm:chPref val="3"/>
        </dgm:presLayoutVars>
      </dgm:prSet>
      <dgm:spPr/>
    </dgm:pt>
    <dgm:pt modelId="{B03CF5D6-98F3-4802-AECC-7FBBB2785182}" type="pres">
      <dgm:prSet presAssocID="{E65233D5-E4DB-45D7-8E21-0D4D010CF37E}" presName="hierChild2" presStyleCnt="0"/>
      <dgm:spPr/>
    </dgm:pt>
    <dgm:pt modelId="{B598E0B2-839A-4665-A128-3027A8157185}" type="pres">
      <dgm:prSet presAssocID="{80247329-1B8E-4B90-943E-D62E767064EF}" presName="hierRoot1" presStyleCnt="0"/>
      <dgm:spPr/>
    </dgm:pt>
    <dgm:pt modelId="{9BE0A648-C284-49FD-A141-9B2FFA4C7456}" type="pres">
      <dgm:prSet presAssocID="{80247329-1B8E-4B90-943E-D62E767064EF}" presName="composite" presStyleCnt="0"/>
      <dgm:spPr/>
    </dgm:pt>
    <dgm:pt modelId="{F763A48B-72CC-4A08-BC97-6E189E9D08F6}" type="pres">
      <dgm:prSet presAssocID="{80247329-1B8E-4B90-943E-D62E767064EF}" presName="background" presStyleLbl="node0" presStyleIdx="1" presStyleCnt="2"/>
      <dgm:spPr/>
    </dgm:pt>
    <dgm:pt modelId="{9B338C29-89AA-4E4C-8C16-29DF890B6B93}" type="pres">
      <dgm:prSet presAssocID="{80247329-1B8E-4B90-943E-D62E767064EF}" presName="text" presStyleLbl="fgAcc0" presStyleIdx="1" presStyleCnt="2">
        <dgm:presLayoutVars>
          <dgm:chPref val="3"/>
        </dgm:presLayoutVars>
      </dgm:prSet>
      <dgm:spPr/>
    </dgm:pt>
    <dgm:pt modelId="{D8641205-D666-422D-BCC2-A8DF51050055}" type="pres">
      <dgm:prSet presAssocID="{80247329-1B8E-4B90-943E-D62E767064EF}" presName="hierChild2" presStyleCnt="0"/>
      <dgm:spPr/>
    </dgm:pt>
  </dgm:ptLst>
  <dgm:cxnLst>
    <dgm:cxn modelId="{6200323D-EC0F-411F-AF2B-810CB06A5044}" type="presOf" srcId="{80247329-1B8E-4B90-943E-D62E767064EF}" destId="{9B338C29-89AA-4E4C-8C16-29DF890B6B93}" srcOrd="0" destOrd="0" presId="urn:microsoft.com/office/officeart/2005/8/layout/hierarchy1"/>
    <dgm:cxn modelId="{4F48A45C-BCE4-46C7-9DA1-DF6D1C8A40B3}" type="presOf" srcId="{87425F77-BF8F-496E-9C65-1BC58FA6E735}" destId="{CB2E6521-7C17-422E-8811-2C73ECFFBEA5}" srcOrd="0" destOrd="0" presId="urn:microsoft.com/office/officeart/2005/8/layout/hierarchy1"/>
    <dgm:cxn modelId="{D5C37155-0B31-4CFD-8608-565E781A917B}" srcId="{87425F77-BF8F-496E-9C65-1BC58FA6E735}" destId="{80247329-1B8E-4B90-943E-D62E767064EF}" srcOrd="1" destOrd="0" parTransId="{522647D5-2A25-454E-9222-C3C65E592ABA}" sibTransId="{DFA11256-A2AF-48A6-990E-D181C6CE82F5}"/>
    <dgm:cxn modelId="{9737F989-8728-4DCB-92F4-585886CFC140}" srcId="{87425F77-BF8F-496E-9C65-1BC58FA6E735}" destId="{E65233D5-E4DB-45D7-8E21-0D4D010CF37E}" srcOrd="0" destOrd="0" parTransId="{F9284070-60E6-4A2F-8EC2-F6C43E22193D}" sibTransId="{11181876-3E0F-448D-90B6-18971383AA90}"/>
    <dgm:cxn modelId="{6F0BD9C9-26E7-408B-BF4A-26F16ECAD0F2}" type="presOf" srcId="{E65233D5-E4DB-45D7-8E21-0D4D010CF37E}" destId="{205A6EC8-BE99-483D-84A9-D339A180F22F}" srcOrd="0" destOrd="0" presId="urn:microsoft.com/office/officeart/2005/8/layout/hierarchy1"/>
    <dgm:cxn modelId="{31B3FC8F-40A4-4537-9F82-E8FF3C3521C5}" type="presParOf" srcId="{CB2E6521-7C17-422E-8811-2C73ECFFBEA5}" destId="{6BADC4B3-70CB-413B-B789-B2035371232A}" srcOrd="0" destOrd="0" presId="urn:microsoft.com/office/officeart/2005/8/layout/hierarchy1"/>
    <dgm:cxn modelId="{5C4B77DF-0D22-478D-BD6B-226AB77B0472}" type="presParOf" srcId="{6BADC4B3-70CB-413B-B789-B2035371232A}" destId="{23BC157B-A042-4C00-8D9E-9321F6202E35}" srcOrd="0" destOrd="0" presId="urn:microsoft.com/office/officeart/2005/8/layout/hierarchy1"/>
    <dgm:cxn modelId="{E2855F2D-85AF-4CCE-B455-3F6DBCC8BA22}" type="presParOf" srcId="{23BC157B-A042-4C00-8D9E-9321F6202E35}" destId="{529F4B6B-03BB-45C4-AF82-E279432B9DFF}" srcOrd="0" destOrd="0" presId="urn:microsoft.com/office/officeart/2005/8/layout/hierarchy1"/>
    <dgm:cxn modelId="{504064B3-21C5-4B82-A314-BE16B27A99CF}" type="presParOf" srcId="{23BC157B-A042-4C00-8D9E-9321F6202E35}" destId="{205A6EC8-BE99-483D-84A9-D339A180F22F}" srcOrd="1" destOrd="0" presId="urn:microsoft.com/office/officeart/2005/8/layout/hierarchy1"/>
    <dgm:cxn modelId="{B2A6A5B2-3E2A-47BA-BDE0-EDD7622EFA46}" type="presParOf" srcId="{6BADC4B3-70CB-413B-B789-B2035371232A}" destId="{B03CF5D6-98F3-4802-AECC-7FBBB2785182}" srcOrd="1" destOrd="0" presId="urn:microsoft.com/office/officeart/2005/8/layout/hierarchy1"/>
    <dgm:cxn modelId="{346C9465-D3FC-447C-9CEB-823FC9DE00D9}" type="presParOf" srcId="{CB2E6521-7C17-422E-8811-2C73ECFFBEA5}" destId="{B598E0B2-839A-4665-A128-3027A8157185}" srcOrd="1" destOrd="0" presId="urn:microsoft.com/office/officeart/2005/8/layout/hierarchy1"/>
    <dgm:cxn modelId="{A3AA4D25-60C0-4B89-92E7-709B93030F28}" type="presParOf" srcId="{B598E0B2-839A-4665-A128-3027A8157185}" destId="{9BE0A648-C284-49FD-A141-9B2FFA4C7456}" srcOrd="0" destOrd="0" presId="urn:microsoft.com/office/officeart/2005/8/layout/hierarchy1"/>
    <dgm:cxn modelId="{D395B4FA-FDAE-4B3F-B687-FF43F662473C}" type="presParOf" srcId="{9BE0A648-C284-49FD-A141-9B2FFA4C7456}" destId="{F763A48B-72CC-4A08-BC97-6E189E9D08F6}" srcOrd="0" destOrd="0" presId="urn:microsoft.com/office/officeart/2005/8/layout/hierarchy1"/>
    <dgm:cxn modelId="{2F03E4FC-5296-4134-9358-1F9B89FF9FB3}" type="presParOf" srcId="{9BE0A648-C284-49FD-A141-9B2FFA4C7456}" destId="{9B338C29-89AA-4E4C-8C16-29DF890B6B93}" srcOrd="1" destOrd="0" presId="urn:microsoft.com/office/officeart/2005/8/layout/hierarchy1"/>
    <dgm:cxn modelId="{959F0683-81AA-4AF9-8F07-7628A8551633}" type="presParOf" srcId="{B598E0B2-839A-4665-A128-3027A8157185}" destId="{D8641205-D666-422D-BCC2-A8DF5105005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9F4B6B-03BB-45C4-AF82-E279432B9DFF}">
      <dsp:nvSpPr>
        <dsp:cNvPr id="0" name=""/>
        <dsp:cNvSpPr/>
      </dsp:nvSpPr>
      <dsp:spPr>
        <a:xfrm>
          <a:off x="469679" y="982"/>
          <a:ext cx="3997039" cy="253812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205A6EC8-BE99-483D-84A9-D339A180F22F}">
      <dsp:nvSpPr>
        <dsp:cNvPr id="0" name=""/>
        <dsp:cNvSpPr/>
      </dsp:nvSpPr>
      <dsp:spPr>
        <a:xfrm>
          <a:off x="913795" y="422892"/>
          <a:ext cx="3997039" cy="2538120"/>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a:t>CPPUnit</a:t>
          </a:r>
        </a:p>
      </dsp:txBody>
      <dsp:txXfrm>
        <a:off x="988134" y="497231"/>
        <a:ext cx="3848361" cy="2389442"/>
      </dsp:txXfrm>
    </dsp:sp>
    <dsp:sp modelId="{F763A48B-72CC-4A08-BC97-6E189E9D08F6}">
      <dsp:nvSpPr>
        <dsp:cNvPr id="0" name=""/>
        <dsp:cNvSpPr/>
      </dsp:nvSpPr>
      <dsp:spPr>
        <a:xfrm>
          <a:off x="5354950" y="982"/>
          <a:ext cx="3997039" cy="253812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9B338C29-89AA-4E4C-8C16-29DF890B6B93}">
      <dsp:nvSpPr>
        <dsp:cNvPr id="0" name=""/>
        <dsp:cNvSpPr/>
      </dsp:nvSpPr>
      <dsp:spPr>
        <a:xfrm>
          <a:off x="5799066" y="422892"/>
          <a:ext cx="3997039" cy="2538120"/>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a:t>Val grind</a:t>
          </a:r>
        </a:p>
      </dsp:txBody>
      <dsp:txXfrm>
        <a:off x="5873405" y="497231"/>
        <a:ext cx="3848361" cy="238944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25773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05449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2413639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40335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5567603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48003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92948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90702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99774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31145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12/9/2022</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1213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12/9/2022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45289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12/9/2022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16013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12/9/2022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68355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4780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00803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12/9/2022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159789034"/>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64279"/>
            <a:ext cx="9144000" cy="2409064"/>
          </a:xfrm>
        </p:spPr>
        <p:txBody>
          <a:bodyPr/>
          <a:lstStyle/>
          <a:p>
            <a:r>
              <a:rPr lang="en-US">
                <a:cs typeface="Calibri Light"/>
              </a:rPr>
              <a:t>GROUP-7</a:t>
            </a:r>
            <a:br>
              <a:rPr lang="en-US">
                <a:cs typeface="Calibri Light"/>
              </a:rPr>
            </a:br>
            <a:r>
              <a:rPr lang="en-US">
                <a:cs typeface="Calibri Light"/>
              </a:rPr>
              <a:t>DATABASE SERVER</a:t>
            </a:r>
          </a:p>
        </p:txBody>
      </p:sp>
      <p:sp>
        <p:nvSpPr>
          <p:cNvPr id="3" name="Subtitle 2"/>
          <p:cNvSpPr>
            <a:spLocks noGrp="1"/>
          </p:cNvSpPr>
          <p:nvPr>
            <p:ph type="subTitle" idx="1"/>
          </p:nvPr>
        </p:nvSpPr>
        <p:spPr>
          <a:xfrm>
            <a:off x="7532076" y="4754806"/>
            <a:ext cx="3135924" cy="1876877"/>
          </a:xfrm>
        </p:spPr>
        <p:txBody>
          <a:bodyPr vert="horz" lIns="91440" tIns="45720" rIns="91440" bIns="45720" rtlCol="0" anchor="t">
            <a:normAutofit/>
          </a:bodyPr>
          <a:lstStyle/>
          <a:p>
            <a:r>
              <a:rPr lang="en-US" err="1">
                <a:cs typeface="Calibri"/>
              </a:rPr>
              <a:t>Suvithra</a:t>
            </a:r>
            <a:r>
              <a:rPr lang="en-US">
                <a:cs typeface="Calibri"/>
              </a:rPr>
              <a:t> Murugan</a:t>
            </a:r>
            <a:endParaRPr lang="en-US"/>
          </a:p>
          <a:p>
            <a:r>
              <a:rPr lang="en-US">
                <a:cs typeface="Calibri"/>
              </a:rPr>
              <a:t>Narayana Varsha</a:t>
            </a:r>
          </a:p>
          <a:p>
            <a:r>
              <a:rPr lang="en-US">
                <a:cs typeface="Calibri"/>
              </a:rPr>
              <a:t>Durga Bhavani Asadi</a:t>
            </a:r>
          </a:p>
          <a:p>
            <a:r>
              <a:rPr lang="en-US">
                <a:cs typeface="Calibri"/>
              </a:rPr>
              <a:t>Ramya </a:t>
            </a:r>
            <a:r>
              <a:rPr lang="en-US" err="1">
                <a:cs typeface="Calibri"/>
              </a:rPr>
              <a:t>Bejawada</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E55C9-6A7A-8758-4712-9B504847BB1F}"/>
              </a:ext>
            </a:extLst>
          </p:cNvPr>
          <p:cNvSpPr>
            <a:spLocks noGrp="1"/>
          </p:cNvSpPr>
          <p:nvPr>
            <p:ph type="title"/>
          </p:nvPr>
        </p:nvSpPr>
        <p:spPr/>
        <p:txBody>
          <a:bodyPr/>
          <a:lstStyle/>
          <a:p>
            <a:r>
              <a:rPr lang="en-US">
                <a:cs typeface="Calibri Light"/>
              </a:rPr>
              <a:t>Class diagram</a:t>
            </a:r>
            <a:endParaRPr lang="en-US"/>
          </a:p>
        </p:txBody>
      </p:sp>
      <p:pic>
        <p:nvPicPr>
          <p:cNvPr id="4" name="Picture 4" descr="Diagram&#10;&#10;Description automatically generated">
            <a:extLst>
              <a:ext uri="{FF2B5EF4-FFF2-40B4-BE49-F238E27FC236}">
                <a16:creationId xmlns:a16="http://schemas.microsoft.com/office/drawing/2014/main" id="{4DF55777-2F6F-F00C-0C9C-4B5F3BEC8CCA}"/>
              </a:ext>
            </a:extLst>
          </p:cNvPr>
          <p:cNvPicPr>
            <a:picLocks noGrp="1" noChangeAspect="1"/>
          </p:cNvPicPr>
          <p:nvPr>
            <p:ph idx="1"/>
          </p:nvPr>
        </p:nvPicPr>
        <p:blipFill>
          <a:blip r:embed="rId2"/>
          <a:stretch>
            <a:fillRect/>
          </a:stretch>
        </p:blipFill>
        <p:spPr>
          <a:xfrm>
            <a:off x="1624085" y="1471455"/>
            <a:ext cx="5648985" cy="4716240"/>
          </a:xfrm>
        </p:spPr>
      </p:pic>
    </p:spTree>
    <p:extLst>
      <p:ext uri="{BB962C8B-B14F-4D97-AF65-F5344CB8AC3E}">
        <p14:creationId xmlns:p14="http://schemas.microsoft.com/office/powerpoint/2010/main" val="2553162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C8798-B54B-A71E-D23F-6E538376A80D}"/>
              </a:ext>
            </a:extLst>
          </p:cNvPr>
          <p:cNvSpPr>
            <a:spLocks noGrp="1"/>
          </p:cNvSpPr>
          <p:nvPr>
            <p:ph type="title"/>
          </p:nvPr>
        </p:nvSpPr>
        <p:spPr/>
        <p:txBody>
          <a:bodyPr/>
          <a:lstStyle/>
          <a:p>
            <a:r>
              <a:rPr lang="en-US">
                <a:cs typeface="Calibri Light"/>
              </a:rPr>
              <a:t>Multi-Directories</a:t>
            </a:r>
            <a:endParaRPr lang="en-US"/>
          </a:p>
        </p:txBody>
      </p:sp>
      <p:sp>
        <p:nvSpPr>
          <p:cNvPr id="3" name="Content Placeholder 2">
            <a:extLst>
              <a:ext uri="{FF2B5EF4-FFF2-40B4-BE49-F238E27FC236}">
                <a16:creationId xmlns:a16="http://schemas.microsoft.com/office/drawing/2014/main" id="{01A3F9F7-E6E5-C812-A340-23F4806D70F2}"/>
              </a:ext>
            </a:extLst>
          </p:cNvPr>
          <p:cNvSpPr>
            <a:spLocks noGrp="1"/>
          </p:cNvSpPr>
          <p:nvPr>
            <p:ph idx="1"/>
          </p:nvPr>
        </p:nvSpPr>
        <p:spPr/>
        <p:txBody>
          <a:bodyPr vert="horz" lIns="91440" tIns="45720" rIns="91440" bIns="45720" rtlCol="0" anchor="t">
            <a:normAutofit/>
          </a:bodyPr>
          <a:lstStyle/>
          <a:p>
            <a:r>
              <a:rPr lang="en-US">
                <a:cs typeface="Calibri"/>
              </a:rPr>
              <a:t>SRC</a:t>
            </a:r>
          </a:p>
          <a:p>
            <a:r>
              <a:rPr lang="en-US">
                <a:cs typeface="Calibri"/>
              </a:rPr>
              <a:t>INCLUDE</a:t>
            </a:r>
          </a:p>
          <a:p>
            <a:r>
              <a:rPr lang="en-US">
                <a:cs typeface="Calibri"/>
              </a:rPr>
              <a:t>TOOLS</a:t>
            </a:r>
          </a:p>
          <a:p>
            <a:r>
              <a:rPr lang="en-US">
                <a:cs typeface="Calibri"/>
              </a:rPr>
              <a:t>BIN</a:t>
            </a:r>
          </a:p>
          <a:p>
            <a:r>
              <a:rPr lang="en-US">
                <a:cs typeface="Calibri"/>
              </a:rPr>
              <a:t>OBJ</a:t>
            </a:r>
          </a:p>
        </p:txBody>
      </p:sp>
    </p:spTree>
    <p:extLst>
      <p:ext uri="{BB962C8B-B14F-4D97-AF65-F5344CB8AC3E}">
        <p14:creationId xmlns:p14="http://schemas.microsoft.com/office/powerpoint/2010/main" val="1319302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DBE429-8660-4D88-BC47-B159B7251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B7DF222-98CD-4513-8AEA-F83CF2A11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E5DC6A9-9AE1-AD27-ABED-DDD1192FFFB5}"/>
              </a:ext>
            </a:extLst>
          </p:cNvPr>
          <p:cNvSpPr>
            <a:spLocks noGrp="1"/>
          </p:cNvSpPr>
          <p:nvPr>
            <p:ph type="title"/>
          </p:nvPr>
        </p:nvSpPr>
        <p:spPr>
          <a:xfrm>
            <a:off x="1843391" y="624110"/>
            <a:ext cx="9383408" cy="1280890"/>
          </a:xfrm>
        </p:spPr>
        <p:txBody>
          <a:bodyPr>
            <a:normAutofit/>
          </a:bodyPr>
          <a:lstStyle/>
          <a:p>
            <a:r>
              <a:rPr lang="en-US">
                <a:solidFill>
                  <a:schemeClr val="bg1"/>
                </a:solidFill>
                <a:cs typeface="Calibri Light"/>
              </a:rPr>
              <a:t>Tools</a:t>
            </a:r>
            <a:endParaRPr lang="en-US">
              <a:solidFill>
                <a:schemeClr val="bg1"/>
              </a:solidFill>
            </a:endParaRPr>
          </a:p>
        </p:txBody>
      </p:sp>
      <p:sp>
        <p:nvSpPr>
          <p:cNvPr id="13" name="Freeform 11">
            <a:extLst>
              <a:ext uri="{FF2B5EF4-FFF2-40B4-BE49-F238E27FC236}">
                <a16:creationId xmlns:a16="http://schemas.microsoft.com/office/drawing/2014/main" id="{92C98781-DD9B-44BA-B873-BD5060A9C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FF3D4AF8-3BF5-1B87-01D4-B1BF2334F4F0}"/>
              </a:ext>
            </a:extLst>
          </p:cNvPr>
          <p:cNvGraphicFramePr>
            <a:graphicFrameLocks noGrp="1"/>
          </p:cNvGraphicFramePr>
          <p:nvPr>
            <p:ph idx="1"/>
            <p:extLst>
              <p:ext uri="{D42A27DB-BD31-4B8C-83A1-F6EECF244321}">
                <p14:modId xmlns:p14="http://schemas.microsoft.com/office/powerpoint/2010/main" val="4112479419"/>
              </p:ext>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4466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62455-8911-E8E1-90F6-91702C1FB1E9}"/>
              </a:ext>
            </a:extLst>
          </p:cNvPr>
          <p:cNvSpPr>
            <a:spLocks noGrp="1"/>
          </p:cNvSpPr>
          <p:nvPr>
            <p:ph type="title"/>
          </p:nvPr>
        </p:nvSpPr>
        <p:spPr/>
        <p:txBody>
          <a:bodyPr/>
          <a:lstStyle/>
          <a:p>
            <a:r>
              <a:rPr lang="en-US">
                <a:cs typeface="Calibri Light"/>
              </a:rPr>
              <a:t>Advantages</a:t>
            </a:r>
            <a:endParaRPr lang="en-US"/>
          </a:p>
        </p:txBody>
      </p:sp>
      <p:sp>
        <p:nvSpPr>
          <p:cNvPr id="3" name="Content Placeholder 2">
            <a:extLst>
              <a:ext uri="{FF2B5EF4-FFF2-40B4-BE49-F238E27FC236}">
                <a16:creationId xmlns:a16="http://schemas.microsoft.com/office/drawing/2014/main" id="{E937E2B5-A7B3-D639-CE24-0D6014F145AA}"/>
              </a:ext>
            </a:extLst>
          </p:cNvPr>
          <p:cNvSpPr>
            <a:spLocks noGrp="1"/>
          </p:cNvSpPr>
          <p:nvPr>
            <p:ph idx="1"/>
          </p:nvPr>
        </p:nvSpPr>
        <p:spPr/>
        <p:txBody>
          <a:bodyPr vert="horz" lIns="91440" tIns="45720" rIns="91440" bIns="45720" rtlCol="0" anchor="t">
            <a:normAutofit lnSpcReduction="10000"/>
          </a:bodyPr>
          <a:lstStyle/>
          <a:p>
            <a:r>
              <a:rPr lang="en-US">
                <a:ea typeface="+mn-lt"/>
                <a:cs typeface="+mn-lt"/>
              </a:rPr>
              <a:t>Integrity of data</a:t>
            </a:r>
          </a:p>
          <a:p>
            <a:r>
              <a:rPr lang="en-US">
                <a:ea typeface="+mn-lt"/>
                <a:cs typeface="+mn-lt"/>
              </a:rPr>
              <a:t>Security of data</a:t>
            </a:r>
          </a:p>
          <a:p>
            <a:r>
              <a:rPr lang="en-US">
                <a:ea typeface="+mn-lt"/>
                <a:cs typeface="+mn-lt"/>
              </a:rPr>
              <a:t>Minimum data redundancy.</a:t>
            </a:r>
            <a:endParaRPr lang="en-US">
              <a:cs typeface="Calibri"/>
            </a:endParaRPr>
          </a:p>
          <a:p>
            <a:r>
              <a:rPr lang="en-US">
                <a:ea typeface="+mn-lt"/>
                <a:cs typeface="+mn-lt"/>
              </a:rPr>
              <a:t>Improved data security.</a:t>
            </a:r>
            <a:endParaRPr lang="en-US"/>
          </a:p>
          <a:p>
            <a:r>
              <a:rPr lang="en-US">
                <a:ea typeface="+mn-lt"/>
                <a:cs typeface="+mn-lt"/>
              </a:rPr>
              <a:t>Increased consistency.</a:t>
            </a:r>
            <a:endParaRPr lang="en-US"/>
          </a:p>
          <a:p>
            <a:r>
              <a:rPr lang="en-US">
                <a:ea typeface="+mn-lt"/>
                <a:cs typeface="+mn-lt"/>
              </a:rPr>
              <a:t>Lower updating errors.</a:t>
            </a:r>
            <a:endParaRPr lang="en-US"/>
          </a:p>
          <a:p>
            <a:r>
              <a:rPr lang="en-US">
                <a:ea typeface="+mn-lt"/>
                <a:cs typeface="+mn-lt"/>
              </a:rPr>
              <a:t>Reduced costs of data entry, data storage, and data retrieval.</a:t>
            </a:r>
            <a:endParaRPr lang="en-US"/>
          </a:p>
          <a:p>
            <a:r>
              <a:rPr lang="en-US">
                <a:ea typeface="+mn-lt"/>
                <a:cs typeface="+mn-lt"/>
              </a:rPr>
              <a:t>Improved data access using host and query languages.</a:t>
            </a:r>
            <a:endParaRPr lang="en-US"/>
          </a:p>
          <a:p>
            <a:r>
              <a:rPr lang="en-US">
                <a:ea typeface="+mn-lt"/>
                <a:cs typeface="+mn-lt"/>
              </a:rPr>
              <a:t>Higher data integrity from application programs.</a:t>
            </a:r>
            <a:endParaRPr lang="en-US"/>
          </a:p>
          <a:p>
            <a:endParaRPr lang="en-US">
              <a:cs typeface="Calibri"/>
            </a:endParaRPr>
          </a:p>
        </p:txBody>
      </p:sp>
    </p:spTree>
    <p:extLst>
      <p:ext uri="{BB962C8B-B14F-4D97-AF65-F5344CB8AC3E}">
        <p14:creationId xmlns:p14="http://schemas.microsoft.com/office/powerpoint/2010/main" val="1523567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8C589-0F75-E906-9559-86B215A5514C}"/>
              </a:ext>
            </a:extLst>
          </p:cNvPr>
          <p:cNvSpPr>
            <a:spLocks noGrp="1"/>
          </p:cNvSpPr>
          <p:nvPr>
            <p:ph type="title"/>
          </p:nvPr>
        </p:nvSpPr>
        <p:spPr/>
        <p:txBody>
          <a:bodyPr/>
          <a:lstStyle/>
          <a:p>
            <a:r>
              <a:rPr lang="en-US">
                <a:cs typeface="Calibri Light"/>
              </a:rPr>
              <a:t>Conclusion</a:t>
            </a:r>
            <a:endParaRPr lang="en-US"/>
          </a:p>
        </p:txBody>
      </p:sp>
      <p:sp>
        <p:nvSpPr>
          <p:cNvPr id="3" name="Content Placeholder 2">
            <a:extLst>
              <a:ext uri="{FF2B5EF4-FFF2-40B4-BE49-F238E27FC236}">
                <a16:creationId xmlns:a16="http://schemas.microsoft.com/office/drawing/2014/main" id="{A7C3E7DE-1A8F-5EF9-B76C-6D0B4AE53B29}"/>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Database servers are</a:t>
            </a:r>
            <a:r>
              <a:rPr lang="en-US" b="1">
                <a:ea typeface="+mn-lt"/>
                <a:cs typeface="+mn-lt"/>
              </a:rPr>
              <a:t> </a:t>
            </a:r>
            <a:r>
              <a:rPr lang="en-US">
                <a:ea typeface="+mn-lt"/>
                <a:cs typeface="+mn-lt"/>
              </a:rPr>
              <a:t>used to store and manage databases that are stored on the server and to provide data access for authorized users.</a:t>
            </a:r>
          </a:p>
          <a:p>
            <a:pPr marL="0" indent="0">
              <a:buNone/>
            </a:pPr>
            <a:r>
              <a:rPr lang="en-US"/>
              <a:t>Here, we have performed operations like </a:t>
            </a:r>
            <a:r>
              <a:rPr lang="en-US" err="1"/>
              <a:t>updation</a:t>
            </a:r>
            <a:r>
              <a:rPr lang="en-US"/>
              <a:t>, retrieving and deletion of data from the database as per client request.</a:t>
            </a:r>
          </a:p>
        </p:txBody>
      </p:sp>
    </p:spTree>
    <p:extLst>
      <p:ext uri="{BB962C8B-B14F-4D97-AF65-F5344CB8AC3E}">
        <p14:creationId xmlns:p14="http://schemas.microsoft.com/office/powerpoint/2010/main" val="2786743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3FF1BB-42AA-940B-F1AF-D9B7B3BF23AD}"/>
              </a:ext>
            </a:extLst>
          </p:cNvPr>
          <p:cNvSpPr>
            <a:spLocks noGrp="1"/>
          </p:cNvSpPr>
          <p:nvPr>
            <p:ph type="title"/>
          </p:nvPr>
        </p:nvSpPr>
        <p:spPr/>
        <p:txBody>
          <a:bodyPr/>
          <a:lstStyle/>
          <a:p>
            <a:r>
              <a:rPr lang="en-US"/>
              <a:t>THANK YOU..</a:t>
            </a:r>
            <a:br>
              <a:rPr lang="en-US"/>
            </a:br>
            <a:endParaRPr lang="en-US"/>
          </a:p>
        </p:txBody>
      </p:sp>
      <p:sp>
        <p:nvSpPr>
          <p:cNvPr id="5" name="Text Placeholder 4">
            <a:extLst>
              <a:ext uri="{FF2B5EF4-FFF2-40B4-BE49-F238E27FC236}">
                <a16:creationId xmlns:a16="http://schemas.microsoft.com/office/drawing/2014/main" id="{8DA785F3-787C-2654-1832-ACA8D9443C7D}"/>
              </a:ext>
            </a:extLst>
          </p:cNvPr>
          <p:cNvSpPr>
            <a:spLocks noGrp="1"/>
          </p:cNvSpPr>
          <p:nvPr>
            <p:ph type="body" sz="half" idx="2"/>
          </p:nvPr>
        </p:nvSpPr>
        <p:spPr>
          <a:xfrm>
            <a:off x="8266649" y="5385515"/>
            <a:ext cx="3699457" cy="729622"/>
          </a:xfrm>
        </p:spPr>
        <p:txBody>
          <a:bodyPr/>
          <a:lstStyle/>
          <a:p>
            <a:r>
              <a:rPr lang="en-US"/>
              <a:t>GROUP-7</a:t>
            </a:r>
          </a:p>
        </p:txBody>
      </p:sp>
    </p:spTree>
    <p:extLst>
      <p:ext uri="{BB962C8B-B14F-4D97-AF65-F5344CB8AC3E}">
        <p14:creationId xmlns:p14="http://schemas.microsoft.com/office/powerpoint/2010/main" val="2158533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3DDD3-ABA6-6B1C-3E3B-B3D1C08295E0}"/>
              </a:ext>
            </a:extLst>
          </p:cNvPr>
          <p:cNvSpPr>
            <a:spLocks noGrp="1"/>
          </p:cNvSpPr>
          <p:nvPr>
            <p:ph type="title"/>
          </p:nvPr>
        </p:nvSpPr>
        <p:spPr>
          <a:xfrm>
            <a:off x="833740" y="1357888"/>
            <a:ext cx="10416872" cy="1280890"/>
          </a:xfrm>
        </p:spPr>
        <p:txBody>
          <a:bodyPr/>
          <a:lstStyle/>
          <a:p>
            <a:r>
              <a:rPr lang="en-US">
                <a:cs typeface="Calibri Light"/>
              </a:rPr>
              <a:t>Introduction</a:t>
            </a:r>
            <a:endParaRPr lang="en-US"/>
          </a:p>
        </p:txBody>
      </p:sp>
      <p:sp>
        <p:nvSpPr>
          <p:cNvPr id="4" name="Content Placeholder 3">
            <a:extLst>
              <a:ext uri="{FF2B5EF4-FFF2-40B4-BE49-F238E27FC236}">
                <a16:creationId xmlns:a16="http://schemas.microsoft.com/office/drawing/2014/main" id="{34849360-4C9A-BB6A-9AE5-2D73AA5041FC}"/>
              </a:ext>
            </a:extLst>
          </p:cNvPr>
          <p:cNvSpPr>
            <a:spLocks noGrp="1"/>
          </p:cNvSpPr>
          <p:nvPr>
            <p:ph idx="1"/>
          </p:nvPr>
        </p:nvSpPr>
        <p:spPr>
          <a:xfrm>
            <a:off x="838200" y="2634662"/>
            <a:ext cx="10515600" cy="2748104"/>
          </a:xfrm>
        </p:spPr>
        <p:txBody>
          <a:bodyPr vert="horz" lIns="91440" tIns="45720" rIns="91440" bIns="45720" rtlCol="0" anchor="t">
            <a:normAutofit/>
          </a:bodyPr>
          <a:lstStyle/>
          <a:p>
            <a:pPr marL="0" indent="0">
              <a:buNone/>
            </a:pPr>
            <a:r>
              <a:rPr lang="en-US">
                <a:ea typeface="+mn-lt"/>
                <a:cs typeface="+mn-lt"/>
              </a:rPr>
              <a:t>A database server is a</a:t>
            </a:r>
            <a:r>
              <a:rPr lang="en-US" b="1">
                <a:ea typeface="+mn-lt"/>
                <a:cs typeface="+mn-lt"/>
              </a:rPr>
              <a:t> </a:t>
            </a:r>
            <a:r>
              <a:rPr lang="en-US">
                <a:ea typeface="+mn-lt"/>
                <a:cs typeface="+mn-lt"/>
              </a:rPr>
              <a:t>machine running database software dedicated to providing database services. </a:t>
            </a:r>
            <a:endParaRPr lang="en-US">
              <a:ea typeface="+mn-lt"/>
              <a:cs typeface="Calibri"/>
            </a:endParaRPr>
          </a:p>
          <a:p>
            <a:pPr marL="0" indent="0">
              <a:buNone/>
            </a:pPr>
            <a:r>
              <a:rPr lang="en-US">
                <a:ea typeface="+mn-lt"/>
                <a:cs typeface="+mn-lt"/>
              </a:rPr>
              <a:t>It is a crucial component in the client-server computing environment where it provides business-critical information requested by the client systems.</a:t>
            </a:r>
            <a:endParaRPr lang="en-US">
              <a:ea typeface="+mn-lt"/>
              <a:cs typeface="Calibri"/>
            </a:endParaRPr>
          </a:p>
          <a:p>
            <a:pPr marL="0" indent="0">
              <a:buNone/>
            </a:pPr>
            <a:r>
              <a:rPr lang="en-US">
                <a:ea typeface="+mn-lt"/>
                <a:cs typeface="+mn-lt"/>
              </a:rPr>
              <a:t> A database server consists of hardware and software that run a database.</a:t>
            </a:r>
            <a:endParaRPr lang="en-US">
              <a:cs typeface="Calibri"/>
            </a:endParaRPr>
          </a:p>
        </p:txBody>
      </p:sp>
    </p:spTree>
    <p:extLst>
      <p:ext uri="{BB962C8B-B14F-4D97-AF65-F5344CB8AC3E}">
        <p14:creationId xmlns:p14="http://schemas.microsoft.com/office/powerpoint/2010/main" val="2547850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A69F1-BA3B-90F7-0FED-A9EBB28AACF6}"/>
              </a:ext>
            </a:extLst>
          </p:cNvPr>
          <p:cNvSpPr>
            <a:spLocks noGrp="1"/>
          </p:cNvSpPr>
          <p:nvPr>
            <p:ph type="title"/>
          </p:nvPr>
        </p:nvSpPr>
        <p:spPr/>
        <p:txBody>
          <a:bodyPr/>
          <a:lstStyle/>
          <a:p>
            <a:r>
              <a:rPr lang="en-US">
                <a:cs typeface="Calibri Light"/>
              </a:rPr>
              <a:t>Client-Server Communication</a:t>
            </a:r>
          </a:p>
        </p:txBody>
      </p:sp>
      <p:pic>
        <p:nvPicPr>
          <p:cNvPr id="7" name="Picture 7" descr="Diagram&#10;&#10;Description automatically generated">
            <a:extLst>
              <a:ext uri="{FF2B5EF4-FFF2-40B4-BE49-F238E27FC236}">
                <a16:creationId xmlns:a16="http://schemas.microsoft.com/office/drawing/2014/main" id="{0EF4D6D5-913F-7286-2CEE-472553F75B74}"/>
              </a:ext>
            </a:extLst>
          </p:cNvPr>
          <p:cNvPicPr>
            <a:picLocks noGrp="1" noChangeAspect="1"/>
          </p:cNvPicPr>
          <p:nvPr>
            <p:ph idx="1"/>
          </p:nvPr>
        </p:nvPicPr>
        <p:blipFill>
          <a:blip r:embed="rId2"/>
          <a:stretch>
            <a:fillRect/>
          </a:stretch>
        </p:blipFill>
        <p:spPr>
          <a:xfrm>
            <a:off x="2819833" y="2190293"/>
            <a:ext cx="6410612" cy="4045238"/>
          </a:xfrm>
        </p:spPr>
      </p:pic>
    </p:spTree>
    <p:extLst>
      <p:ext uri="{BB962C8B-B14F-4D97-AF65-F5344CB8AC3E}">
        <p14:creationId xmlns:p14="http://schemas.microsoft.com/office/powerpoint/2010/main" val="855766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F8894-0DAA-7DDC-5A60-94655FD8878B}"/>
              </a:ext>
            </a:extLst>
          </p:cNvPr>
          <p:cNvSpPr>
            <a:spLocks noGrp="1"/>
          </p:cNvSpPr>
          <p:nvPr>
            <p:ph type="title"/>
          </p:nvPr>
        </p:nvSpPr>
        <p:spPr/>
        <p:txBody>
          <a:bodyPr/>
          <a:lstStyle/>
          <a:p>
            <a:r>
              <a:rPr lang="en-US">
                <a:cs typeface="Calibri Light"/>
              </a:rPr>
              <a:t>What is Database Server?</a:t>
            </a:r>
            <a:endParaRPr lang="en-US" err="1"/>
          </a:p>
        </p:txBody>
      </p:sp>
      <p:sp>
        <p:nvSpPr>
          <p:cNvPr id="3" name="Content Placeholder 2">
            <a:extLst>
              <a:ext uri="{FF2B5EF4-FFF2-40B4-BE49-F238E27FC236}">
                <a16:creationId xmlns:a16="http://schemas.microsoft.com/office/drawing/2014/main" id="{1BEA800B-338D-034E-75DF-E8348DAC1C3C}"/>
              </a:ext>
            </a:extLst>
          </p:cNvPr>
          <p:cNvSpPr>
            <a:spLocks noGrp="1"/>
          </p:cNvSpPr>
          <p:nvPr>
            <p:ph idx="1"/>
          </p:nvPr>
        </p:nvSpPr>
        <p:spPr/>
        <p:txBody>
          <a:bodyPr vert="horz" lIns="91440" tIns="45720" rIns="91440" bIns="45720" rtlCol="0" anchor="t">
            <a:normAutofit/>
          </a:bodyPr>
          <a:lstStyle/>
          <a:p>
            <a:r>
              <a:rPr lang="en-US" sz="2000">
                <a:ea typeface="+mn-lt"/>
                <a:cs typeface="+mn-lt"/>
              </a:rPr>
              <a:t>A database server is a machine running database software dedicated to providing database services. It is a crucial component in the client-server computing environment where it provides business-critical information requested by the client systems.</a:t>
            </a:r>
            <a:endParaRPr lang="en-US" sz="2000">
              <a:cs typeface="Calibri" panose="020F0502020204030204"/>
            </a:endParaRPr>
          </a:p>
          <a:p>
            <a:r>
              <a:rPr lang="en-US" sz="2000">
                <a:ea typeface="+mn-lt"/>
                <a:cs typeface="+mn-lt"/>
              </a:rPr>
              <a:t>A database server consists of hardware and software that run a database.</a:t>
            </a:r>
            <a:endParaRPr lang="en-US" sz="2000"/>
          </a:p>
          <a:p>
            <a:endParaRPr lang="en-US" sz="2000">
              <a:cs typeface="Calibri"/>
            </a:endParaRPr>
          </a:p>
        </p:txBody>
      </p:sp>
    </p:spTree>
    <p:extLst>
      <p:ext uri="{BB962C8B-B14F-4D97-AF65-F5344CB8AC3E}">
        <p14:creationId xmlns:p14="http://schemas.microsoft.com/office/powerpoint/2010/main" val="320124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F6DB595C-0E2F-7835-1C04-3156C5A3E95D}"/>
              </a:ext>
            </a:extLst>
          </p:cNvPr>
          <p:cNvPicPr>
            <a:picLocks noChangeAspect="1"/>
          </p:cNvPicPr>
          <p:nvPr/>
        </p:nvPicPr>
        <p:blipFill>
          <a:blip r:embed="rId2"/>
          <a:stretch>
            <a:fillRect/>
          </a:stretch>
        </p:blipFill>
        <p:spPr>
          <a:xfrm>
            <a:off x="1418824" y="366621"/>
            <a:ext cx="7572775" cy="6178421"/>
          </a:xfrm>
          <a:prstGeom prst="rect">
            <a:avLst/>
          </a:prstGeom>
        </p:spPr>
      </p:pic>
    </p:spTree>
    <p:extLst>
      <p:ext uri="{BB962C8B-B14F-4D97-AF65-F5344CB8AC3E}">
        <p14:creationId xmlns:p14="http://schemas.microsoft.com/office/powerpoint/2010/main" val="569605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1DEAA-1BE6-240E-3AD9-7AE8E6B99AA7}"/>
              </a:ext>
            </a:extLst>
          </p:cNvPr>
          <p:cNvSpPr>
            <a:spLocks noGrp="1"/>
          </p:cNvSpPr>
          <p:nvPr>
            <p:ph type="title"/>
          </p:nvPr>
        </p:nvSpPr>
        <p:spPr/>
        <p:txBody>
          <a:bodyPr/>
          <a:lstStyle/>
          <a:p>
            <a:r>
              <a:rPr lang="en-US">
                <a:cs typeface="Calibri Light"/>
              </a:rPr>
              <a:t>Why Database is used?</a:t>
            </a:r>
            <a:endParaRPr lang="en-US"/>
          </a:p>
        </p:txBody>
      </p:sp>
      <p:sp>
        <p:nvSpPr>
          <p:cNvPr id="3" name="Content Placeholder 2">
            <a:extLst>
              <a:ext uri="{FF2B5EF4-FFF2-40B4-BE49-F238E27FC236}">
                <a16:creationId xmlns:a16="http://schemas.microsoft.com/office/drawing/2014/main" id="{FB0A24E9-AC64-15DB-D9B2-72C21F997AE5}"/>
              </a:ext>
            </a:extLst>
          </p:cNvPr>
          <p:cNvSpPr>
            <a:spLocks noGrp="1"/>
          </p:cNvSpPr>
          <p:nvPr>
            <p:ph idx="1"/>
          </p:nvPr>
        </p:nvSpPr>
        <p:spPr/>
        <p:txBody>
          <a:bodyPr vert="horz" lIns="91440" tIns="45720" rIns="91440" bIns="45720" rtlCol="0" anchor="t">
            <a:normAutofit/>
          </a:bodyPr>
          <a:lstStyle/>
          <a:p>
            <a:pPr algn="just"/>
            <a:r>
              <a:rPr lang="en-US">
                <a:ea typeface="+mn-lt"/>
                <a:cs typeface="+mn-lt"/>
              </a:rPr>
              <a:t>A database is a collection of data, usually stored in electronic form. A database is typically designed so that it is easy to store and access information.</a:t>
            </a:r>
            <a:endParaRPr lang="en-US">
              <a:cs typeface="Calibri" panose="020F0502020204030204"/>
            </a:endParaRPr>
          </a:p>
          <a:p>
            <a:pPr algn="just"/>
            <a:r>
              <a:rPr lang="en-US">
                <a:ea typeface="+mn-lt"/>
                <a:cs typeface="+mn-lt"/>
              </a:rPr>
              <a:t>A good database is crucial to any company or organization. This is because the database stores all the pertinent details about  the company such as employee records, transactional records, salary details etc.</a:t>
            </a:r>
            <a:endParaRPr lang="en-US"/>
          </a:p>
          <a:p>
            <a:pPr marL="0" indent="0">
              <a:buNone/>
            </a:pPr>
            <a:br>
              <a:rPr lang="en-US"/>
            </a:br>
            <a:endParaRPr lang="en-US"/>
          </a:p>
        </p:txBody>
      </p:sp>
    </p:spTree>
    <p:extLst>
      <p:ext uri="{BB962C8B-B14F-4D97-AF65-F5344CB8AC3E}">
        <p14:creationId xmlns:p14="http://schemas.microsoft.com/office/powerpoint/2010/main" val="2162294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2A6EF-2398-A3CE-0724-11266991A749}"/>
              </a:ext>
            </a:extLst>
          </p:cNvPr>
          <p:cNvSpPr>
            <a:spLocks noGrp="1"/>
          </p:cNvSpPr>
          <p:nvPr>
            <p:ph type="title"/>
          </p:nvPr>
        </p:nvSpPr>
        <p:spPr/>
        <p:txBody>
          <a:bodyPr/>
          <a:lstStyle/>
          <a:p>
            <a:r>
              <a:rPr lang="en-US">
                <a:cs typeface="Calibri Light"/>
              </a:rPr>
              <a:t>Dataflow</a:t>
            </a:r>
            <a:endParaRPr lang="en-US"/>
          </a:p>
        </p:txBody>
      </p:sp>
      <p:pic>
        <p:nvPicPr>
          <p:cNvPr id="4" name="Picture 4" descr="Diagram&#10;&#10;Description automatically generated">
            <a:extLst>
              <a:ext uri="{FF2B5EF4-FFF2-40B4-BE49-F238E27FC236}">
                <a16:creationId xmlns:a16="http://schemas.microsoft.com/office/drawing/2014/main" id="{39CC64F3-CA66-12F2-A6D2-D2ED971E2D56}"/>
              </a:ext>
            </a:extLst>
          </p:cNvPr>
          <p:cNvPicPr>
            <a:picLocks noGrp="1" noChangeAspect="1"/>
          </p:cNvPicPr>
          <p:nvPr>
            <p:ph idx="1"/>
          </p:nvPr>
        </p:nvPicPr>
        <p:blipFill>
          <a:blip r:embed="rId2"/>
          <a:stretch>
            <a:fillRect/>
          </a:stretch>
        </p:blipFill>
        <p:spPr>
          <a:xfrm>
            <a:off x="1597642" y="1715037"/>
            <a:ext cx="8322767" cy="4196813"/>
          </a:xfrm>
        </p:spPr>
      </p:pic>
    </p:spTree>
    <p:extLst>
      <p:ext uri="{BB962C8B-B14F-4D97-AF65-F5344CB8AC3E}">
        <p14:creationId xmlns:p14="http://schemas.microsoft.com/office/powerpoint/2010/main" val="3858627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1C0C5-8F71-59AB-59B2-4ADF32C0FD04}"/>
              </a:ext>
            </a:extLst>
          </p:cNvPr>
          <p:cNvSpPr>
            <a:spLocks noGrp="1"/>
          </p:cNvSpPr>
          <p:nvPr>
            <p:ph type="title"/>
          </p:nvPr>
        </p:nvSpPr>
        <p:spPr/>
        <p:txBody>
          <a:bodyPr/>
          <a:lstStyle/>
          <a:p>
            <a:r>
              <a:rPr lang="en-US" err="1">
                <a:cs typeface="Calibri Light"/>
              </a:rPr>
              <a:t>Usecase</a:t>
            </a:r>
            <a:r>
              <a:rPr lang="en-US">
                <a:cs typeface="Calibri Light"/>
              </a:rPr>
              <a:t> diagram</a:t>
            </a:r>
            <a:endParaRPr lang="en-US" err="1">
              <a:cs typeface="Calibri Light"/>
            </a:endParaRPr>
          </a:p>
        </p:txBody>
      </p:sp>
      <p:pic>
        <p:nvPicPr>
          <p:cNvPr id="4" name="Picture 4" descr="Diagram&#10;&#10;Description automatically generated">
            <a:extLst>
              <a:ext uri="{FF2B5EF4-FFF2-40B4-BE49-F238E27FC236}">
                <a16:creationId xmlns:a16="http://schemas.microsoft.com/office/drawing/2014/main" id="{EF466896-E898-CB9D-0A6A-B89D586E2D5D}"/>
              </a:ext>
            </a:extLst>
          </p:cNvPr>
          <p:cNvPicPr>
            <a:picLocks noGrp="1" noChangeAspect="1"/>
          </p:cNvPicPr>
          <p:nvPr>
            <p:ph idx="1"/>
          </p:nvPr>
        </p:nvPicPr>
        <p:blipFill>
          <a:blip r:embed="rId2"/>
          <a:stretch>
            <a:fillRect/>
          </a:stretch>
        </p:blipFill>
        <p:spPr>
          <a:xfrm>
            <a:off x="2591838" y="1629177"/>
            <a:ext cx="7665192" cy="4797827"/>
          </a:xfrm>
        </p:spPr>
      </p:pic>
    </p:spTree>
    <p:extLst>
      <p:ext uri="{BB962C8B-B14F-4D97-AF65-F5344CB8AC3E}">
        <p14:creationId xmlns:p14="http://schemas.microsoft.com/office/powerpoint/2010/main" val="1519905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026F4-BCA6-2F1B-3004-CB03384E6BF0}"/>
              </a:ext>
            </a:extLst>
          </p:cNvPr>
          <p:cNvSpPr>
            <a:spLocks noGrp="1"/>
          </p:cNvSpPr>
          <p:nvPr>
            <p:ph type="title"/>
          </p:nvPr>
        </p:nvSpPr>
        <p:spPr>
          <a:xfrm>
            <a:off x="1997299" y="966139"/>
            <a:ext cx="10515600" cy="746014"/>
          </a:xfrm>
        </p:spPr>
        <p:txBody>
          <a:bodyPr/>
          <a:lstStyle/>
          <a:p>
            <a:r>
              <a:rPr lang="en-US">
                <a:cs typeface="Calibri Light"/>
              </a:rPr>
              <a:t>Sequence diagram</a:t>
            </a:r>
            <a:endParaRPr lang="en-US"/>
          </a:p>
        </p:txBody>
      </p:sp>
      <p:pic>
        <p:nvPicPr>
          <p:cNvPr id="4" name="Picture 4" descr="Diagram&#10;&#10;Description automatically generated">
            <a:extLst>
              <a:ext uri="{FF2B5EF4-FFF2-40B4-BE49-F238E27FC236}">
                <a16:creationId xmlns:a16="http://schemas.microsoft.com/office/drawing/2014/main" id="{C4E51B23-40FD-D0C4-2A4C-4A5C76472188}"/>
              </a:ext>
            </a:extLst>
          </p:cNvPr>
          <p:cNvPicPr>
            <a:picLocks noGrp="1" noChangeAspect="1"/>
          </p:cNvPicPr>
          <p:nvPr>
            <p:ph idx="1"/>
          </p:nvPr>
        </p:nvPicPr>
        <p:blipFill>
          <a:blip r:embed="rId2"/>
          <a:stretch>
            <a:fillRect/>
          </a:stretch>
        </p:blipFill>
        <p:spPr>
          <a:xfrm>
            <a:off x="2172036" y="1715037"/>
            <a:ext cx="8665780" cy="4969545"/>
          </a:xfrm>
        </p:spPr>
      </p:pic>
    </p:spTree>
    <p:extLst>
      <p:ext uri="{BB962C8B-B14F-4D97-AF65-F5344CB8AC3E}">
        <p14:creationId xmlns:p14="http://schemas.microsoft.com/office/powerpoint/2010/main" val="75488228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2b84eb40-9918-4ecf-b9ca-64c519ae940e">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1E609119D9AB8469F2ED02F232E0765" ma:contentTypeVersion="11" ma:contentTypeDescription="Create a new document." ma:contentTypeScope="" ma:versionID="e0b0dfcf70a4286ad403eb9242825f12">
  <xsd:schema xmlns:xsd="http://www.w3.org/2001/XMLSchema" xmlns:xs="http://www.w3.org/2001/XMLSchema" xmlns:p="http://schemas.microsoft.com/office/2006/metadata/properties" xmlns:ns2="2b84eb40-9918-4ecf-b9ca-64c519ae940e" xmlns:ns3="a11cff58-0788-4411-adcb-6c3933861b10" targetNamespace="http://schemas.microsoft.com/office/2006/metadata/properties" ma:root="true" ma:fieldsID="6650a3ee955a1d1b71b5be716173a9bf" ns2:_="" ns3:_="">
    <xsd:import namespace="2b84eb40-9918-4ecf-b9ca-64c519ae940e"/>
    <xsd:import namespace="a11cff58-0788-4411-adcb-6c3933861b1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3:SharedWithUsers" minOccurs="0"/>
                <xsd:element ref="ns3:SharedWithDetails" minOccurs="0"/>
                <xsd:element ref="ns2:lcf76f155ced4ddcb4097134ff3c332f"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84eb40-9918-4ecf-b9ca-64c519ae94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dcc8788f-f679-4de9-afe2-1653e9c0f3dd"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11cff58-0788-4411-adcb-6c3933861b10"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2636615-2A04-40B6-A1C3-1E9AD0270E96}">
  <ds:schemaRefs>
    <ds:schemaRef ds:uri="2b84eb40-9918-4ecf-b9ca-64c519ae940e"/>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233CF81-AE73-4017-8EFC-F30895B01427}">
  <ds:schemaRefs>
    <ds:schemaRef ds:uri="2b84eb40-9918-4ecf-b9ca-64c519ae940e"/>
    <ds:schemaRef ds:uri="a11cff58-0788-4411-adcb-6c3933861b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1CCE2D0-6C69-40E6-BE48-283E48B5284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Wisp</vt:lpstr>
      <vt:lpstr>GROUP-7 DATABASE SERVER</vt:lpstr>
      <vt:lpstr>Introduction</vt:lpstr>
      <vt:lpstr>Client-Server Communication</vt:lpstr>
      <vt:lpstr>What is Database Server?</vt:lpstr>
      <vt:lpstr>PowerPoint Presentation</vt:lpstr>
      <vt:lpstr>Why Database is used?</vt:lpstr>
      <vt:lpstr>Dataflow</vt:lpstr>
      <vt:lpstr>Usecase diagram</vt:lpstr>
      <vt:lpstr>Sequence diagram</vt:lpstr>
      <vt:lpstr>Class diagram</vt:lpstr>
      <vt:lpstr>Multi-Directories</vt:lpstr>
      <vt:lpstr>Tools</vt:lpstr>
      <vt:lpstr>Advantages</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2022-12-07T10:16:40Z</dcterms:created>
  <dcterms:modified xsi:type="dcterms:W3CDTF">2022-12-09T10:01:32Z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0x010100C1E609119D9AB8469F2ED02F232E0765</vt:lpwstr>
  </property>
  <property fmtid="{D5CDD505-2E9C-101B-9397-08002B2CF9AE}" pid="3" name="MediaServiceImageTags">
    <vt:lpwstr/>
  </property>
</Properties>
</file>