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9" r:id="rId2"/>
    <p:sldId id="266" r:id="rId3"/>
    <p:sldId id="257" r:id="rId4"/>
    <p:sldId id="258" r:id="rId5"/>
    <p:sldId id="264" r:id="rId6"/>
    <p:sldId id="260" r:id="rId7"/>
    <p:sldId id="261" r:id="rId8"/>
    <p:sldId id="262" r:id="rId9"/>
    <p:sldId id="263" r:id="rId10"/>
    <p:sldId id="259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E69C9-7584-2544-F3D0-02EF60F54113}" v="6" dt="2022-11-09T06:20:27.181"/>
    <p1510:client id="{73C70C65-3A15-0AEE-9E29-BE3B9D322E31}" v="428" dt="2022-11-09T06:15:13.624"/>
    <p1510:client id="{7AA03F7B-6F6B-43AF-AA5B-661B12593BDB}" v="592" dt="2022-11-09T05:00:5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jawada Ramya[Capg-93]" userId="S::capg93b735@manipalprolearn.co::298ebf5c-5fe9-4cf7-a44e-499021e950f6" providerId="AD" clId="Web-{7AA03F7B-6F6B-43AF-AA5B-661B12593BDB}"/>
    <pc:docChg chg="addSld delSld modSld addMainMaster delMainMaster">
      <pc:chgData name="Bejawada Ramya[Capg-93]" userId="S::capg93b735@manipalprolearn.co::298ebf5c-5fe9-4cf7-a44e-499021e950f6" providerId="AD" clId="Web-{7AA03F7B-6F6B-43AF-AA5B-661B12593BDB}" dt="2022-11-09T05:00:58.933" v="579"/>
      <pc:docMkLst>
        <pc:docMk/>
      </pc:docMkLst>
      <pc:sldChg chg="addSp delSp modSp mod setBg modClrScheme setClrOvrMap delDesignElem chgLayout">
        <pc:chgData name="Bejawada Ramya[Capg-93]" userId="S::capg93b735@manipalprolearn.co::298ebf5c-5fe9-4cf7-a44e-499021e950f6" providerId="AD" clId="Web-{7AA03F7B-6F6B-43AF-AA5B-661B12593BDB}" dt="2022-11-09T04:45:01.872" v="521"/>
        <pc:sldMkLst>
          <pc:docMk/>
          <pc:sldMk cId="109857222" sldId="256"/>
        </pc:sldMkLst>
        <pc:spChg chg="mod ord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6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7" creationId="{2E80C965-DB6D-4F81-9E9E-B027384D0BD6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8" creationId="{2B566528-1B12-4246-9431-5C2D7D081168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2:59.428" v="508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11" creationId="{A580F890-B085-4E95-96AA-55AEBEC5CE6E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13" creationId="{D3F51FEB-38FB-4F6C-9F7B-2F2AFAB65463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1.872" v="521"/>
          <ac:spMkLst>
            <pc:docMk/>
            <pc:sldMk cId="109857222" sldId="256"/>
            <ac:spMk id="15" creationId="{1E547BA6-BAE0-43BB-A7CA-60F69CE252F0}"/>
          </ac:spMkLst>
        </pc:spChg>
        <pc:spChg chg="add del">
          <ac:chgData name="Bejawada Ramya[Capg-93]" userId="S::capg93b735@manipalprolearn.co::298ebf5c-5fe9-4cf7-a44e-499021e950f6" providerId="AD" clId="Web-{7AA03F7B-6F6B-43AF-AA5B-661B12593BDB}" dt="2022-11-09T04:44:17.887" v="510"/>
          <ac:spMkLst>
            <pc:docMk/>
            <pc:sldMk cId="109857222" sldId="256"/>
            <ac:spMk id="16" creationId="{1E547BA6-BAE0-43BB-A7CA-60F69CE252F0}"/>
          </ac:spMkLst>
        </pc:spChg>
        <pc:picChg chg="add del">
          <ac:chgData name="Bejawada Ramya[Capg-93]" userId="S::capg93b735@manipalprolearn.co::298ebf5c-5fe9-4cf7-a44e-499021e950f6" providerId="AD" clId="Web-{7AA03F7B-6F6B-43AF-AA5B-661B12593BDB}" dt="2022-11-09T04:42:59.428" v="508"/>
          <ac:picMkLst>
            <pc:docMk/>
            <pc:sldMk cId="109857222" sldId="256"/>
            <ac:picMk id="5" creationId="{FF18E446-6BF8-79A5-FFFF-A5486E8F4E33}"/>
          </ac:picMkLst>
        </pc:picChg>
      </pc:sldChg>
      <pc:sldChg chg="addSp modSp new mod setBg modClrScheme chgLayout">
        <pc:chgData name="Bejawada Ramya[Capg-93]" userId="S::capg93b735@manipalprolearn.co::298ebf5c-5fe9-4cf7-a44e-499021e950f6" providerId="AD" clId="Web-{7AA03F7B-6F6B-43AF-AA5B-661B12593BDB}" dt="2022-11-09T04:44:23.668" v="511"/>
        <pc:sldMkLst>
          <pc:docMk/>
          <pc:sldMk cId="4137786095" sldId="257"/>
        </pc:sldMkLst>
        <pc:spChg chg="mod or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2" creationId="{90731F65-258D-B3F5-38F5-9D636CBC4B0A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3" creationId="{C59C865E-5BCB-8558-3EE3-96037D670384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4:23.668" v="511"/>
          <ac:spMkLst>
            <pc:docMk/>
            <pc:sldMk cId="4137786095" sldId="257"/>
            <ac:spMk id="16" creationId="{1E547BA6-BAE0-43BB-A7CA-60F69CE252F0}"/>
          </ac:spMkLst>
        </pc:spChg>
      </pc:sldChg>
      <pc:sldChg chg="addSp modSp new mod setBg modClrScheme chgLayout">
        <pc:chgData name="Bejawada Ramya[Capg-93]" userId="S::capg93b735@manipalprolearn.co::298ebf5c-5fe9-4cf7-a44e-499021e950f6" providerId="AD" clId="Web-{7AA03F7B-6F6B-43AF-AA5B-661B12593BDB}" dt="2022-11-09T04:45:08.060" v="522"/>
        <pc:sldMkLst>
          <pc:docMk/>
          <pc:sldMk cId="2423540477" sldId="258"/>
        </pc:sldMkLst>
        <pc:spChg chg="mod or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2" creationId="{64C389E2-065C-260B-94C2-48ED9C07674A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3" creationId="{0953C5D7-3860-AF7C-45A5-4186B28412F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08.060" v="522"/>
          <ac:spMkLst>
            <pc:docMk/>
            <pc:sldMk cId="2423540477" sldId="258"/>
            <ac:spMk id="16" creationId="{1E547BA6-BAE0-43BB-A7CA-60F69CE252F0}"/>
          </ac:spMkLst>
        </pc:spChg>
      </pc:sldChg>
      <pc:sldChg chg="addSp modSp new mod setBg modClrScheme chgLayout">
        <pc:chgData name="Bejawada Ramya[Capg-93]" userId="S::capg93b735@manipalprolearn.co::298ebf5c-5fe9-4cf7-a44e-499021e950f6" providerId="AD" clId="Web-{7AA03F7B-6F6B-43AF-AA5B-661B12593BDB}" dt="2022-11-09T04:45:14.075" v="523"/>
        <pc:sldMkLst>
          <pc:docMk/>
          <pc:sldMk cId="1947958610" sldId="259"/>
        </pc:sldMkLst>
        <pc:spChg chg="mod or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2" creationId="{33C39617-3B35-5B45-F30A-81515E57A33D}"/>
          </ac:spMkLst>
        </pc:spChg>
        <pc:spChg chg="mod or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3" creationId="{4A99BFFB-2764-B27E-A729-5DCC50AFC3CA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2" creationId="{A580F890-B085-4E95-96AA-55AEBEC5CE6E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4" creationId="{D3F51FEB-38FB-4F6C-9F7B-2F2AFAB65463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45:14.075" v="523"/>
          <ac:spMkLst>
            <pc:docMk/>
            <pc:sldMk cId="1947958610" sldId="259"/>
            <ac:spMk id="16" creationId="{1E547BA6-BAE0-43BB-A7CA-60F69CE252F0}"/>
          </ac:spMkLst>
        </pc:spChg>
      </pc:sldChg>
      <pc:sldChg chg="addSp delSp modSp new del mod setBg">
        <pc:chgData name="Bejawada Ramya[Capg-93]" userId="S::capg93b735@manipalprolearn.co::298ebf5c-5fe9-4cf7-a44e-499021e950f6" providerId="AD" clId="Web-{7AA03F7B-6F6B-43AF-AA5B-661B12593BDB}" dt="2022-11-09T04:27:53.555" v="437"/>
        <pc:sldMkLst>
          <pc:docMk/>
          <pc:sldMk cId="2353630442" sldId="260"/>
        </pc:sldMkLst>
        <pc:spChg chg="mod">
          <ac:chgData name="Bejawada Ramya[Capg-93]" userId="S::capg93b735@manipalprolearn.co::298ebf5c-5fe9-4cf7-a44e-499021e950f6" providerId="AD" clId="Web-{7AA03F7B-6F6B-43AF-AA5B-661B12593BDB}" dt="2022-11-09T04:26:17.991" v="423"/>
          <ac:spMkLst>
            <pc:docMk/>
            <pc:sldMk cId="2353630442" sldId="260"/>
            <ac:spMk id="2" creationId="{0C22F211-7C10-4BFE-0EE8-D488AE0D3860}"/>
          </ac:spMkLst>
        </pc:spChg>
        <pc:spChg chg="del">
          <ac:chgData name="Bejawada Ramya[Capg-93]" userId="S::capg93b735@manipalprolearn.co::298ebf5c-5fe9-4cf7-a44e-499021e950f6" providerId="AD" clId="Web-{7AA03F7B-6F6B-43AF-AA5B-661B12593BDB}" dt="2022-11-09T04:23:30.301" v="412"/>
          <ac:spMkLst>
            <pc:docMk/>
            <pc:sldMk cId="2353630442" sldId="260"/>
            <ac:spMk id="3" creationId="{3F8B0CA3-175D-5351-0B1B-E451AB02AC54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27:48.852" v="436"/>
          <ac:spMkLst>
            <pc:docMk/>
            <pc:sldMk cId="2353630442" sldId="260"/>
            <ac:spMk id="7" creationId="{0A879316-E7A2-9829-FA51-1A0FB3733778}"/>
          </ac:spMkLst>
        </pc:spChg>
        <pc:spChg chg="add">
          <ac:chgData name="Bejawada Ramya[Capg-93]" userId="S::capg93b735@manipalprolearn.co::298ebf5c-5fe9-4cf7-a44e-499021e950f6" providerId="AD" clId="Web-{7AA03F7B-6F6B-43AF-AA5B-661B12593BDB}" dt="2022-11-09T04:26:17.991" v="423"/>
          <ac:spMkLst>
            <pc:docMk/>
            <pc:sldMk cId="2353630442" sldId="260"/>
            <ac:spMk id="9" creationId="{D4771268-CB57-404A-9271-370EB28F6090}"/>
          </ac:spMkLst>
        </pc:spChg>
        <pc:picChg chg="add del mod ord modCrop">
          <ac:chgData name="Bejawada Ramya[Capg-93]" userId="S::capg93b735@manipalprolearn.co::298ebf5c-5fe9-4cf7-a44e-499021e950f6" providerId="AD" clId="Web-{7AA03F7B-6F6B-43AF-AA5B-661B12593BDB}" dt="2022-11-09T04:27:48.852" v="436"/>
          <ac:picMkLst>
            <pc:docMk/>
            <pc:sldMk cId="2353630442" sldId="260"/>
            <ac:picMk id="4" creationId="{77D4D0E6-264A-9DC9-91CB-95CF88D141B3}"/>
          </ac:picMkLst>
        </pc:picChg>
        <pc:picChg chg="add del mod modCrop">
          <ac:chgData name="Bejawada Ramya[Capg-93]" userId="S::capg93b735@manipalprolearn.co::298ebf5c-5fe9-4cf7-a44e-499021e950f6" providerId="AD" clId="Web-{7AA03F7B-6F6B-43AF-AA5B-661B12593BDB}" dt="2022-11-09T04:27:43.399" v="435"/>
          <ac:picMkLst>
            <pc:docMk/>
            <pc:sldMk cId="2353630442" sldId="260"/>
            <ac:picMk id="5" creationId="{A4FEA1AA-C160-E0B4-7300-9F47EFECA899}"/>
          </ac:picMkLst>
        </pc:picChg>
      </pc:sldChg>
      <pc:sldChg chg="addSp del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4290466031" sldId="260"/>
        </pc:sldMkLst>
        <pc:spChg chg="del">
          <ac:chgData name="Bejawada Ramya[Capg-93]" userId="S::capg93b735@manipalprolearn.co::298ebf5c-5fe9-4cf7-a44e-499021e950f6" providerId="AD" clId="Web-{7AA03F7B-6F6B-43AF-AA5B-661B12593BDB}" dt="2022-11-09T04:28:20.743" v="439"/>
          <ac:spMkLst>
            <pc:docMk/>
            <pc:sldMk cId="4290466031" sldId="260"/>
            <ac:spMk id="2" creationId="{AF14141E-8EF8-63F9-8B9F-4C59E4442FF1}"/>
          </ac:spMkLst>
        </pc:spChg>
        <pc:spChg chg="del">
          <ac:chgData name="Bejawada Ramya[Capg-93]" userId="S::capg93b735@manipalprolearn.co::298ebf5c-5fe9-4cf7-a44e-499021e950f6" providerId="AD" clId="Web-{7AA03F7B-6F6B-43AF-AA5B-661B12593BDB}" dt="2022-11-09T04:28:20.743" v="439"/>
          <ac:spMkLst>
            <pc:docMk/>
            <pc:sldMk cId="4290466031" sldId="260"/>
            <ac:spMk id="3" creationId="{CB329C75-E650-D1D3-789F-E93E7DEA1C16}"/>
          </ac:spMkLst>
        </pc:spChg>
        <pc:picChg chg="add mod">
          <ac:chgData name="Bejawada Ramya[Capg-93]" userId="S::capg93b735@manipalprolearn.co::298ebf5c-5fe9-4cf7-a44e-499021e950f6" providerId="AD" clId="Web-{7AA03F7B-6F6B-43AF-AA5B-661B12593BDB}" dt="2022-11-09T04:30:27.542" v="449" actId="1076"/>
          <ac:picMkLst>
            <pc:docMk/>
            <pc:sldMk cId="4290466031" sldId="260"/>
            <ac:picMk id="4" creationId="{E0F0901C-C65C-CBFD-5B1E-EC41DF897C33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31:48.512" v="458" actId="1076"/>
          <ac:picMkLst>
            <pc:docMk/>
            <pc:sldMk cId="4290466031" sldId="260"/>
            <ac:picMk id="5" creationId="{B88B3F41-46A5-C50D-58F6-CF0489C3C3D4}"/>
          </ac:picMkLst>
        </pc:pic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2772122642" sldId="261"/>
        </pc:sldMkLst>
        <pc:picChg chg="add mod">
          <ac:chgData name="Bejawada Ramya[Capg-93]" userId="S::capg93b735@manipalprolearn.co::298ebf5c-5fe9-4cf7-a44e-499021e950f6" providerId="AD" clId="Web-{7AA03F7B-6F6B-43AF-AA5B-661B12593BDB}" dt="2022-11-09T04:33:46.920" v="466" actId="1076"/>
          <ac:picMkLst>
            <pc:docMk/>
            <pc:sldMk cId="2772122642" sldId="261"/>
            <ac:picMk id="2" creationId="{360A6C35-B493-91E4-8C8C-17E38B25F51B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35:09.921" v="476" actId="14100"/>
          <ac:picMkLst>
            <pc:docMk/>
            <pc:sldMk cId="2772122642" sldId="261"/>
            <ac:picMk id="3" creationId="{6A586495-4E34-FD72-6FD5-BFB4DAE2C7BE}"/>
          </ac:picMkLst>
        </pc:pic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2982311635" sldId="262"/>
        </pc:sldMkLst>
        <pc:picChg chg="add mod">
          <ac:chgData name="Bejawada Ramya[Capg-93]" userId="S::capg93b735@manipalprolearn.co::298ebf5c-5fe9-4cf7-a44e-499021e950f6" providerId="AD" clId="Web-{7AA03F7B-6F6B-43AF-AA5B-661B12593BDB}" dt="2022-11-09T04:37:43.361" v="499" actId="14100"/>
          <ac:picMkLst>
            <pc:docMk/>
            <pc:sldMk cId="2982311635" sldId="262"/>
            <ac:picMk id="2" creationId="{237809B7-4684-913A-6855-9FF007FA9775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37:37.002" v="497" actId="1076"/>
          <ac:picMkLst>
            <pc:docMk/>
            <pc:sldMk cId="2982311635" sldId="262"/>
            <ac:picMk id="3" creationId="{2ECCF88D-7D94-F64E-342F-C4DF4F7DB42B}"/>
          </ac:picMkLst>
        </pc:pic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44:17.887" v="510"/>
        <pc:sldMkLst>
          <pc:docMk/>
          <pc:sldMk cId="1280130606" sldId="263"/>
        </pc:sldMkLst>
        <pc:picChg chg="add mod">
          <ac:chgData name="Bejawada Ramya[Capg-93]" userId="S::capg93b735@manipalprolearn.co::298ebf5c-5fe9-4cf7-a44e-499021e950f6" providerId="AD" clId="Web-{7AA03F7B-6F6B-43AF-AA5B-661B12593BDB}" dt="2022-11-09T04:39:14.659" v="505" actId="14100"/>
          <ac:picMkLst>
            <pc:docMk/>
            <pc:sldMk cId="1280130606" sldId="263"/>
            <ac:picMk id="2" creationId="{73B5D2B8-547F-5648-E625-8A47A674E8BA}"/>
          </ac:picMkLst>
        </pc:picChg>
      </pc:sldChg>
      <pc:sldChg chg="addSp modSp new del mod modClrScheme chgLayout">
        <pc:chgData name="Bejawada Ramya[Capg-93]" userId="S::capg93b735@manipalprolearn.co::298ebf5c-5fe9-4cf7-a44e-499021e950f6" providerId="AD" clId="Web-{7AA03F7B-6F6B-43AF-AA5B-661B12593BDB}" dt="2022-11-09T04:47:27.781" v="532"/>
        <pc:sldMkLst>
          <pc:docMk/>
          <pc:sldMk cId="109549028" sldId="264"/>
        </pc:sldMkLst>
        <pc:spChg chg="add mod ord">
          <ac:chgData name="Bejawada Ramya[Capg-93]" userId="S::capg93b735@manipalprolearn.co::298ebf5c-5fe9-4cf7-a44e-499021e950f6" providerId="AD" clId="Web-{7AA03F7B-6F6B-43AF-AA5B-661B12593BDB}" dt="2022-11-09T04:47:24.202" v="531"/>
          <ac:spMkLst>
            <pc:docMk/>
            <pc:sldMk cId="109549028" sldId="264"/>
            <ac:spMk id="2" creationId="{13DDA56E-9456-E51A-1883-CA3714B7B286}"/>
          </ac:spMkLst>
        </pc:spChg>
        <pc:spChg chg="add mod ord">
          <ac:chgData name="Bejawada Ramya[Capg-93]" userId="S::capg93b735@manipalprolearn.co::298ebf5c-5fe9-4cf7-a44e-499021e950f6" providerId="AD" clId="Web-{7AA03F7B-6F6B-43AF-AA5B-661B12593BDB}" dt="2022-11-09T04:47:24.202" v="531"/>
          <ac:spMkLst>
            <pc:docMk/>
            <pc:sldMk cId="109549028" sldId="264"/>
            <ac:spMk id="3" creationId="{7851388B-D224-87A3-382B-E1E283817822}"/>
          </ac:spMkLst>
        </pc:spChg>
      </pc:sldChg>
      <pc:sldChg chg="addSp modSp new mod modClrScheme chgLayout">
        <pc:chgData name="Bejawada Ramya[Capg-93]" userId="S::capg93b735@manipalprolearn.co::298ebf5c-5fe9-4cf7-a44e-499021e950f6" providerId="AD" clId="Web-{7AA03F7B-6F6B-43AF-AA5B-661B12593BDB}" dt="2022-11-09T04:51:21.722" v="571" actId="14100"/>
        <pc:sldMkLst>
          <pc:docMk/>
          <pc:sldMk cId="812875703" sldId="264"/>
        </pc:sldMkLst>
        <pc:spChg chg="add mod">
          <ac:chgData name="Bejawada Ramya[Capg-93]" userId="S::capg93b735@manipalprolearn.co::298ebf5c-5fe9-4cf7-a44e-499021e950f6" providerId="AD" clId="Web-{7AA03F7B-6F6B-43AF-AA5B-661B12593BDB}" dt="2022-11-09T04:47:51.328" v="537" actId="20577"/>
          <ac:spMkLst>
            <pc:docMk/>
            <pc:sldMk cId="812875703" sldId="264"/>
            <ac:spMk id="2" creationId="{6A536CEC-3DE2-1D1E-70B9-A3B2373CEDD1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48:27.266" v="553" actId="14100"/>
          <ac:spMkLst>
            <pc:docMk/>
            <pc:sldMk cId="812875703" sldId="264"/>
            <ac:spMk id="3" creationId="{5F9F8448-DFA8-44D6-B0DE-E9F0BECDF2C8}"/>
          </ac:spMkLst>
        </pc:spChg>
        <pc:picChg chg="add mod">
          <ac:chgData name="Bejawada Ramya[Capg-93]" userId="S::capg93b735@manipalprolearn.co::298ebf5c-5fe9-4cf7-a44e-499021e950f6" providerId="AD" clId="Web-{7AA03F7B-6F6B-43AF-AA5B-661B12593BDB}" dt="2022-11-09T04:51:18.347" v="570" actId="14100"/>
          <ac:picMkLst>
            <pc:docMk/>
            <pc:sldMk cId="812875703" sldId="264"/>
            <ac:picMk id="4" creationId="{B3E81415-981E-13C2-2B73-84C662263FEB}"/>
          </ac:picMkLst>
        </pc:picChg>
        <pc:picChg chg="add mod">
          <ac:chgData name="Bejawada Ramya[Capg-93]" userId="S::capg93b735@manipalprolearn.co::298ebf5c-5fe9-4cf7-a44e-499021e950f6" providerId="AD" clId="Web-{7AA03F7B-6F6B-43AF-AA5B-661B12593BDB}" dt="2022-11-09T04:51:21.722" v="571" actId="14100"/>
          <ac:picMkLst>
            <pc:docMk/>
            <pc:sldMk cId="812875703" sldId="264"/>
            <ac:picMk id="5" creationId="{C21A9448-0AF5-2F18-1620-08BB1FA5387E}"/>
          </ac:picMkLst>
        </pc:picChg>
      </pc:sldChg>
      <pc:sldChg chg="addSp delSp modSp new del mod modClrScheme chgLayout">
        <pc:chgData name="Bejawada Ramya[Capg-93]" userId="S::capg93b735@manipalprolearn.co::298ebf5c-5fe9-4cf7-a44e-499021e950f6" providerId="AD" clId="Web-{7AA03F7B-6F6B-43AF-AA5B-661B12593BDB}" dt="2022-11-09T05:00:58.933" v="579"/>
        <pc:sldMkLst>
          <pc:docMk/>
          <pc:sldMk cId="3101024493" sldId="265"/>
        </pc:sldMkLst>
        <pc:spChg chg="del">
          <ac:chgData name="Bejawada Ramya[Capg-93]" userId="S::capg93b735@manipalprolearn.co::298ebf5c-5fe9-4cf7-a44e-499021e950f6" providerId="AD" clId="Web-{7AA03F7B-6F6B-43AF-AA5B-661B12593BDB}" dt="2022-11-09T04:51:52.909" v="573"/>
          <ac:spMkLst>
            <pc:docMk/>
            <pc:sldMk cId="3101024493" sldId="265"/>
            <ac:spMk id="2" creationId="{C2FF7287-4B74-B843-9493-864E00A734F0}"/>
          </ac:spMkLst>
        </pc:spChg>
        <pc:spChg chg="del">
          <ac:chgData name="Bejawada Ramya[Capg-93]" userId="S::capg93b735@manipalprolearn.co::298ebf5c-5fe9-4cf7-a44e-499021e950f6" providerId="AD" clId="Web-{7AA03F7B-6F6B-43AF-AA5B-661B12593BDB}" dt="2022-11-09T04:51:52.909" v="573"/>
          <ac:spMkLst>
            <pc:docMk/>
            <pc:sldMk cId="3101024493" sldId="265"/>
            <ac:spMk id="3" creationId="{9579B73D-BA56-90EE-2638-CED1E1E0E9CC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52:45.113" v="578" actId="20577"/>
          <ac:spMkLst>
            <pc:docMk/>
            <pc:sldMk cId="3101024493" sldId="265"/>
            <ac:spMk id="4" creationId="{13069DF7-27AF-FC06-FC36-DC1C2C180F9C}"/>
          </ac:spMkLst>
        </pc:spChg>
        <pc:spChg chg="add mod">
          <ac:chgData name="Bejawada Ramya[Capg-93]" userId="S::capg93b735@manipalprolearn.co::298ebf5c-5fe9-4cf7-a44e-499021e950f6" providerId="AD" clId="Web-{7AA03F7B-6F6B-43AF-AA5B-661B12593BDB}" dt="2022-11-09T04:52:26.504" v="574"/>
          <ac:spMkLst>
            <pc:docMk/>
            <pc:sldMk cId="3101024493" sldId="265"/>
            <ac:spMk id="5" creationId="{A3FFC57A-17E9-3126-55D8-F2FC6E9B6C0B}"/>
          </ac:spMkLst>
        </pc:spChg>
      </pc:sldChg>
      <pc:sldMasterChg chg="del delSldLayout">
        <pc:chgData name="Bejawada Ramya[Capg-93]" userId="S::capg93b735@manipalprolearn.co::298ebf5c-5fe9-4cf7-a44e-499021e950f6" providerId="AD" clId="Web-{7AA03F7B-6F6B-43AF-AA5B-661B12593BDB}" dt="2022-11-09T04:44:17.887" v="510"/>
        <pc:sldMasterMkLst>
          <pc:docMk/>
          <pc:sldMasterMk cId="2460954070" sldId="2147483660"/>
        </pc:sldMasterMkLst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Bejawada Ramya[Capg-93]" userId="S::capg93b735@manipalprolearn.co::298ebf5c-5fe9-4cf7-a44e-499021e950f6" providerId="AD" clId="Web-{7AA03F7B-6F6B-43AF-AA5B-661B12593BDB}" dt="2022-11-09T04:44:17.887" v="510"/>
        <pc:sldMasterMkLst>
          <pc:docMk/>
          <pc:sldMasterMk cId="1328334912" sldId="2147483672"/>
        </pc:sldMasterMkLst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149622608" sldId="2147483673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625588869" sldId="2147483674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06452540" sldId="2147483675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836467959" sldId="2147483676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1902011900" sldId="2147483677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634652780" sldId="2147483678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613818586" sldId="2147483679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663686978" sldId="2147483680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526071225" sldId="2147483681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3371863120" sldId="2147483682"/>
          </pc:sldLayoutMkLst>
        </pc:sldLayoutChg>
        <pc:sldLayoutChg chg="add mod replId">
          <pc:chgData name="Bejawada Ramya[Capg-93]" userId="S::capg93b735@manipalprolearn.co::298ebf5c-5fe9-4cf7-a44e-499021e950f6" providerId="AD" clId="Web-{7AA03F7B-6F6B-43AF-AA5B-661B12593BDB}" dt="2022-11-09T04:44:17.887" v="510"/>
          <pc:sldLayoutMkLst>
            <pc:docMk/>
            <pc:sldMasterMk cId="1328334912" sldId="2147483672"/>
            <pc:sldLayoutMk cId="2476093578" sldId="2147483683"/>
          </pc:sldLayoutMkLst>
        </pc:sldLayoutChg>
      </pc:sldMasterChg>
    </pc:docChg>
  </pc:docChgLst>
  <pc:docChgLst>
    <pc:chgData clId="Web-{7AA03F7B-6F6B-43AF-AA5B-661B12593BDB}"/>
    <pc:docChg chg="modSld">
      <pc:chgData name="" userId="" providerId="" clId="Web-{7AA03F7B-6F6B-43AF-AA5B-661B12593BDB}" dt="2022-11-09T04:02:53.355" v="0" actId="20577"/>
      <pc:docMkLst>
        <pc:docMk/>
      </pc:docMkLst>
      <pc:sldChg chg="modSp">
        <pc:chgData name="" userId="" providerId="" clId="Web-{7AA03F7B-6F6B-43AF-AA5B-661B12593BDB}" dt="2022-11-09T04:02:53.355" v="0" actId="20577"/>
        <pc:sldMkLst>
          <pc:docMk/>
          <pc:sldMk cId="109857222" sldId="256"/>
        </pc:sldMkLst>
        <pc:spChg chg="mod">
          <ac:chgData name="" userId="" providerId="" clId="Web-{7AA03F7B-6F6B-43AF-AA5B-661B12593BDB}" dt="2022-11-09T04:02:53.35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ejawada Ramya[Capg-93]" userId="S::capg93b735@manipalprolearn.co::298ebf5c-5fe9-4cf7-a44e-499021e950f6" providerId="AD" clId="Web-{6B5E69C9-7584-2544-F3D0-02EF60F54113}"/>
    <pc:docChg chg="modSld">
      <pc:chgData name="Bejawada Ramya[Capg-93]" userId="S::capg93b735@manipalprolearn.co::298ebf5c-5fe9-4cf7-a44e-499021e950f6" providerId="AD" clId="Web-{6B5E69C9-7584-2544-F3D0-02EF60F54113}" dt="2022-11-09T06:20:27.181" v="5" actId="1076"/>
      <pc:docMkLst>
        <pc:docMk/>
      </pc:docMkLst>
      <pc:sldChg chg="modSp">
        <pc:chgData name="Bejawada Ramya[Capg-93]" userId="S::capg93b735@manipalprolearn.co::298ebf5c-5fe9-4cf7-a44e-499021e950f6" providerId="AD" clId="Web-{6B5E69C9-7584-2544-F3D0-02EF60F54113}" dt="2022-11-09T06:20:27.181" v="5" actId="1076"/>
        <pc:sldMkLst>
          <pc:docMk/>
          <pc:sldMk cId="3324653711" sldId="265"/>
        </pc:sldMkLst>
        <pc:spChg chg="mod">
          <ac:chgData name="Bejawada Ramya[Capg-93]" userId="S::capg93b735@manipalprolearn.co::298ebf5c-5fe9-4cf7-a44e-499021e950f6" providerId="AD" clId="Web-{6B5E69C9-7584-2544-F3D0-02EF60F54113}" dt="2022-11-09T06:20:27.181" v="5" actId="1076"/>
          <ac:spMkLst>
            <pc:docMk/>
            <pc:sldMk cId="3324653711" sldId="265"/>
            <ac:spMk id="2" creationId="{CB245446-AFF6-D444-3E33-D3886AAE04C2}"/>
          </ac:spMkLst>
        </pc:spChg>
        <pc:spChg chg="mod">
          <ac:chgData name="Bejawada Ramya[Capg-93]" userId="S::capg93b735@manipalprolearn.co::298ebf5c-5fe9-4cf7-a44e-499021e950f6" providerId="AD" clId="Web-{6B5E69C9-7584-2544-F3D0-02EF60F54113}" dt="2022-11-09T06:20:18.400" v="3" actId="1076"/>
          <ac:spMkLst>
            <pc:docMk/>
            <pc:sldMk cId="3324653711" sldId="265"/>
            <ac:spMk id="3" creationId="{4E40B617-4863-7AC8-B101-3DBAB0454111}"/>
          </ac:spMkLst>
        </pc:spChg>
      </pc:sldChg>
      <pc:sldChg chg="modSp">
        <pc:chgData name="Bejawada Ramya[Capg-93]" userId="S::capg93b735@manipalprolearn.co::298ebf5c-5fe9-4cf7-a44e-499021e950f6" providerId="AD" clId="Web-{6B5E69C9-7584-2544-F3D0-02EF60F54113}" dt="2022-11-09T06:19:57.837" v="1" actId="14100"/>
        <pc:sldMkLst>
          <pc:docMk/>
          <pc:sldMk cId="2437628322" sldId="266"/>
        </pc:sldMkLst>
        <pc:spChg chg="mod">
          <ac:chgData name="Bejawada Ramya[Capg-93]" userId="S::capg93b735@manipalprolearn.co::298ebf5c-5fe9-4cf7-a44e-499021e950f6" providerId="AD" clId="Web-{6B5E69C9-7584-2544-F3D0-02EF60F54113}" dt="2022-11-09T06:19:57.837" v="1" actId="14100"/>
          <ac:spMkLst>
            <pc:docMk/>
            <pc:sldMk cId="2437628322" sldId="266"/>
            <ac:spMk id="3" creationId="{C545EC0F-FC6C-9E23-AE7C-2DAB02180116}"/>
          </ac:spMkLst>
        </pc:spChg>
      </pc:sldChg>
    </pc:docChg>
  </pc:docChgLst>
  <pc:docChgLst>
    <pc:chgData name="Bejawada Ramya[Capg-93]" userId="S::capg93b735@manipalprolearn.co::298ebf5c-5fe9-4cf7-a44e-499021e950f6" providerId="AD" clId="Web-{73C70C65-3A15-0AEE-9E29-BE3B9D322E31}"/>
    <pc:docChg chg="addSld delSld modSld sldOrd addMainMaster delMainMaster">
      <pc:chgData name="Bejawada Ramya[Capg-93]" userId="S::capg93b735@manipalprolearn.co::298ebf5c-5fe9-4cf7-a44e-499021e950f6" providerId="AD" clId="Web-{73C70C65-3A15-0AEE-9E29-BE3B9D322E31}" dt="2022-11-09T06:15:55.406" v="419"/>
      <pc:docMkLst>
        <pc:docMk/>
      </pc:docMkLst>
      <pc:sldChg chg="addSp delSp modSp del mod setBg modClrScheme delDesignElem chgLayout">
        <pc:chgData name="Bejawada Ramya[Capg-93]" userId="S::capg93b735@manipalprolearn.co::298ebf5c-5fe9-4cf7-a44e-499021e950f6" providerId="AD" clId="Web-{73C70C65-3A15-0AEE-9E29-BE3B9D322E31}" dt="2022-11-09T05:54:43.389" v="115"/>
        <pc:sldMkLst>
          <pc:docMk/>
          <pc:sldMk cId="109857222" sldId="256"/>
        </pc:sldMkLst>
        <pc:spChg chg="mod ord">
          <ac:chgData name="Bejawada Ramya[Capg-93]" userId="S::capg93b735@manipalprolearn.co::298ebf5c-5fe9-4cf7-a44e-499021e950f6" providerId="AD" clId="Web-{73C70C65-3A15-0AEE-9E29-BE3B9D322E31}" dt="2022-11-09T05:53:47.685" v="10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5:54:38.420" v="114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6" creationId="{2B566528-1B12-4246-9431-5C2D7D081168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7" creationId="{2E80C965-DB6D-4F81-9E9E-B027384D0BD6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11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13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09857222" sldId="256"/>
            <ac:spMk id="15" creationId="{1E547BA6-BAE0-43BB-A7CA-60F69CE252F0}"/>
          </ac:spMkLst>
        </pc:spChg>
        <pc:spChg chg="add del">
          <ac:chgData name="Bejawada Ramya[Capg-93]" userId="S::capg93b735@manipalprolearn.co::298ebf5c-5fe9-4cf7-a44e-499021e950f6" providerId="AD" clId="Web-{73C70C65-3A15-0AEE-9E29-BE3B9D322E31}" dt="2022-11-09T05:53:34.341" v="101"/>
          <ac:spMkLst>
            <pc:docMk/>
            <pc:sldMk cId="109857222" sldId="256"/>
            <ac:spMk id="18" creationId="{C885E190-58DD-42DD-A4A8-401E15C92A52}"/>
          </ac:spMkLst>
        </pc:spChg>
        <pc:picChg chg="add del mod">
          <ac:chgData name="Bejawada Ramya[Capg-93]" userId="S::capg93b735@manipalprolearn.co::298ebf5c-5fe9-4cf7-a44e-499021e950f6" providerId="AD" clId="Web-{73C70C65-3A15-0AEE-9E29-BE3B9D322E31}" dt="2022-11-09T05:54:11.373" v="103"/>
          <ac:picMkLst>
            <pc:docMk/>
            <pc:sldMk cId="109857222" sldId="256"/>
            <ac:picMk id="17" creationId="{44A0A1B3-FC88-B440-56F2-FF8F32BF7B44}"/>
          </ac:picMkLst>
        </pc:picChg>
      </pc:sldChg>
      <pc:sldChg chg="addSp delSp modSp mod setBg modClrScheme delDesignElem chgLayout">
        <pc:chgData name="Bejawada Ramya[Capg-93]" userId="S::capg93b735@manipalprolearn.co::298ebf5c-5fe9-4cf7-a44e-499021e950f6" providerId="AD" clId="Web-{73C70C65-3A15-0AEE-9E29-BE3B9D322E31}" dt="2022-11-09T06:15:31.625" v="415"/>
        <pc:sldMkLst>
          <pc:docMk/>
          <pc:sldMk cId="4137786095" sldId="257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2" creationId="{90731F65-258D-B3F5-38F5-9D636CBC4B0A}"/>
          </ac:spMkLst>
        </pc:spChg>
        <pc:spChg chg="del mod or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3" creationId="{C59C865E-5BCB-8558-3EE3-96037D670384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9" creationId="{2C33F367-76E5-4D2A-96B1-4FD443CDD1CF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1.625" v="415"/>
          <ac:spMkLst>
            <pc:docMk/>
            <pc:sldMk cId="4137786095" sldId="257"/>
            <ac:spMk id="11" creationId="{6F769419-3E73-449D-B62A-0CDEC946A679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2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4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4137786095" sldId="257"/>
            <ac:spMk id="16" creationId="{1E547BA6-BAE0-43BB-A7CA-60F69CE252F0}"/>
          </ac:spMkLst>
        </pc:spChg>
        <pc:grpChg chg="add">
          <ac:chgData name="Bejawada Ramya[Capg-93]" userId="S::capg93b735@manipalprolearn.co::298ebf5c-5fe9-4cf7-a44e-499021e950f6" providerId="AD" clId="Web-{73C70C65-3A15-0AEE-9E29-BE3B9D322E31}" dt="2022-11-09T06:15:31.625" v="415"/>
          <ac:grpSpMkLst>
            <pc:docMk/>
            <pc:sldMk cId="4137786095" sldId="257"/>
            <ac:grpSpMk id="13" creationId="{A6515200-42F9-488F-9895-6CDBCD1E87C8}"/>
          </ac:grpSpMkLst>
        </pc:grpChg>
        <pc:graphicFrameChg chg="add">
          <ac:chgData name="Bejawada Ramya[Capg-93]" userId="S::capg93b735@manipalprolearn.co::298ebf5c-5fe9-4cf7-a44e-499021e950f6" providerId="AD" clId="Web-{73C70C65-3A15-0AEE-9E29-BE3B9D322E31}" dt="2022-11-09T06:15:31.625" v="415"/>
          <ac:graphicFrameMkLst>
            <pc:docMk/>
            <pc:sldMk cId="4137786095" sldId="257"/>
            <ac:graphicFrameMk id="5" creationId="{36EF916F-84BB-DC41-B084-CEBCC1024D3E}"/>
          </ac:graphicFrameMkLst>
        </pc:graphicFrameChg>
      </pc:sldChg>
      <pc:sldChg chg="addSp delSp modSp mod setBg modClrScheme delDesignElem chgLayout">
        <pc:chgData name="Bejawada Ramya[Capg-93]" userId="S::capg93b735@manipalprolearn.co::298ebf5c-5fe9-4cf7-a44e-499021e950f6" providerId="AD" clId="Web-{73C70C65-3A15-0AEE-9E29-BE3B9D322E31}" dt="2022-11-09T06:15:38.843" v="416"/>
        <pc:sldMkLst>
          <pc:docMk/>
          <pc:sldMk cId="2423540477" sldId="258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2" creationId="{64C389E2-065C-260B-94C2-48ED9C07674A}"/>
          </ac:spMkLst>
        </pc:spChg>
        <pc:spChg chg="del mod or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3" creationId="{0953C5D7-3860-AF7C-45A5-4186B28412F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8" creationId="{2B566528-1B12-4246-9431-5C2D7D081168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9" creationId="{2C33F367-76E5-4D2A-96B1-4FD443CDD1CF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0" creationId="{2E80C965-DB6D-4F81-9E9E-B027384D0BD6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38.843" v="416"/>
          <ac:spMkLst>
            <pc:docMk/>
            <pc:sldMk cId="2423540477" sldId="258"/>
            <ac:spMk id="11" creationId="{6F769419-3E73-449D-B62A-0CDEC946A679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2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4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2423540477" sldId="258"/>
            <ac:spMk id="16" creationId="{1E547BA6-BAE0-43BB-A7CA-60F69CE252F0}"/>
          </ac:spMkLst>
        </pc:spChg>
        <pc:grpChg chg="add">
          <ac:chgData name="Bejawada Ramya[Capg-93]" userId="S::capg93b735@manipalprolearn.co::298ebf5c-5fe9-4cf7-a44e-499021e950f6" providerId="AD" clId="Web-{73C70C65-3A15-0AEE-9E29-BE3B9D322E31}" dt="2022-11-09T06:15:38.843" v="416"/>
          <ac:grpSpMkLst>
            <pc:docMk/>
            <pc:sldMk cId="2423540477" sldId="258"/>
            <ac:grpSpMk id="13" creationId="{A6515200-42F9-488F-9895-6CDBCD1E87C8}"/>
          </ac:grpSpMkLst>
        </pc:grpChg>
        <pc:graphicFrameChg chg="add">
          <ac:chgData name="Bejawada Ramya[Capg-93]" userId="S::capg93b735@manipalprolearn.co::298ebf5c-5fe9-4cf7-a44e-499021e950f6" providerId="AD" clId="Web-{73C70C65-3A15-0AEE-9E29-BE3B9D322E31}" dt="2022-11-09T06:15:38.843" v="416"/>
          <ac:graphicFrameMkLst>
            <pc:docMk/>
            <pc:sldMk cId="2423540477" sldId="258"/>
            <ac:graphicFrameMk id="5" creationId="{5B7FB92B-8607-9313-0813-295A9A5AADB0}"/>
          </ac:graphicFrameMkLst>
        </pc:graphicFrameChg>
      </pc:sldChg>
      <pc:sldChg chg="addSp delSp modSp mod ord setBg modClrScheme setClrOvrMap delDesignElem chgLayout">
        <pc:chgData name="Bejawada Ramya[Capg-93]" userId="S::capg93b735@manipalprolearn.co::298ebf5c-5fe9-4cf7-a44e-499021e950f6" providerId="AD" clId="Web-{73C70C65-3A15-0AEE-9E29-BE3B9D322E31}" dt="2022-11-09T06:15:55.406" v="419"/>
        <pc:sldMkLst>
          <pc:docMk/>
          <pc:sldMk cId="1947958610" sldId="259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2" creationId="{33C39617-3B35-5B45-F30A-81515E57A33D}"/>
          </ac:spMkLst>
        </pc:spChg>
        <pc:spChg chg="add del mod or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3" creationId="{4A99BFFB-2764-B27E-A729-5DCC50AFC3CA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8" creationId="{2B566528-1B12-4246-9431-5C2D7D081168}"/>
          </ac:spMkLst>
        </pc:spChg>
        <pc:spChg chg="add del">
          <ac:chgData name="Bejawada Ramya[Capg-93]" userId="S::capg93b735@manipalprolearn.co::298ebf5c-5fe9-4cf7-a44e-499021e950f6" providerId="AD" clId="Web-{73C70C65-3A15-0AEE-9E29-BE3B9D322E31}" dt="2022-11-09T06:15:55.391" v="418"/>
          <ac:spMkLst>
            <pc:docMk/>
            <pc:sldMk cId="1947958610" sldId="259"/>
            <ac:spMk id="9" creationId="{2C33F367-76E5-4D2A-96B1-4FD443CDD1CF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0" creationId="{2E80C965-DB6D-4F81-9E9E-B027384D0BD6}"/>
          </ac:spMkLst>
        </pc:spChg>
        <pc:spChg chg="add del">
          <ac:chgData name="Bejawada Ramya[Capg-93]" userId="S::capg93b735@manipalprolearn.co::298ebf5c-5fe9-4cf7-a44e-499021e950f6" providerId="AD" clId="Web-{73C70C65-3A15-0AEE-9E29-BE3B9D322E31}" dt="2022-11-09T06:15:55.391" v="418"/>
          <ac:spMkLst>
            <pc:docMk/>
            <pc:sldMk cId="1947958610" sldId="259"/>
            <ac:spMk id="11" creationId="{6F769419-3E73-449D-B62A-0CDEC946A679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2" creationId="{A580F890-B085-4E95-96AA-55AEBEC5CE6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4" creationId="{D3F51FEB-38FB-4F6C-9F7B-2F2AFAB65463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2:50.184" v="94"/>
          <ac:spMkLst>
            <pc:docMk/>
            <pc:sldMk cId="1947958610" sldId="259"/>
            <ac:spMk id="16" creationId="{1E547BA6-BAE0-43BB-A7CA-60F69CE252F0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20" creationId="{44C5530E-85F5-4469-A5C9-54B113C11236}"/>
          </ac:spMkLst>
        </pc:spChg>
        <pc:spChg chg="add">
          <ac:chgData name="Bejawada Ramya[Capg-93]" userId="S::capg93b735@manipalprolearn.co::298ebf5c-5fe9-4cf7-a44e-499021e950f6" providerId="AD" clId="Web-{73C70C65-3A15-0AEE-9E29-BE3B9D322E31}" dt="2022-11-09T06:15:55.406" v="419"/>
          <ac:spMkLst>
            <pc:docMk/>
            <pc:sldMk cId="1947958610" sldId="259"/>
            <ac:spMk id="21" creationId="{A9CEB52D-0D40-45E3-94F9-CDB2083A9351}"/>
          </ac:spMkLst>
        </pc:spChg>
        <pc:grpChg chg="add del">
          <ac:chgData name="Bejawada Ramya[Capg-93]" userId="S::capg93b735@manipalprolearn.co::298ebf5c-5fe9-4cf7-a44e-499021e950f6" providerId="AD" clId="Web-{73C70C65-3A15-0AEE-9E29-BE3B9D322E31}" dt="2022-11-09T06:15:55.391" v="418"/>
          <ac:grpSpMkLst>
            <pc:docMk/>
            <pc:sldMk cId="1947958610" sldId="259"/>
            <ac:grpSpMk id="13" creationId="{A6515200-42F9-488F-9895-6CDBCD1E87C8}"/>
          </ac:grpSpMkLst>
        </pc:grpChg>
        <pc:grpChg chg="add">
          <ac:chgData name="Bejawada Ramya[Capg-93]" userId="S::capg93b735@manipalprolearn.co::298ebf5c-5fe9-4cf7-a44e-499021e950f6" providerId="AD" clId="Web-{73C70C65-3A15-0AEE-9E29-BE3B9D322E31}" dt="2022-11-09T06:15:55.406" v="419"/>
          <ac:grpSpMkLst>
            <pc:docMk/>
            <pc:sldMk cId="1947958610" sldId="259"/>
            <ac:grpSpMk id="22" creationId="{0F7EB202-DE79-4E39-BCF0-D9855DA1738F}"/>
          </ac:grpSpMkLst>
        </pc:grpChg>
        <pc:graphicFrameChg chg="add del">
          <ac:chgData name="Bejawada Ramya[Capg-93]" userId="S::capg93b735@manipalprolearn.co::298ebf5c-5fe9-4cf7-a44e-499021e950f6" providerId="AD" clId="Web-{73C70C65-3A15-0AEE-9E29-BE3B9D322E31}" dt="2022-11-09T06:15:55.391" v="418"/>
          <ac:graphicFrameMkLst>
            <pc:docMk/>
            <pc:sldMk cId="1947958610" sldId="259"/>
            <ac:graphicFrameMk id="5" creationId="{DE42A9DF-CCA6-9EA2-A2BC-C22BDDAEE9AE}"/>
          </ac:graphicFrameMkLst>
        </pc:graphicFrameChg>
        <pc:graphicFrameChg chg="add">
          <ac:chgData name="Bejawada Ramya[Capg-93]" userId="S::capg93b735@manipalprolearn.co::298ebf5c-5fe9-4cf7-a44e-499021e950f6" providerId="AD" clId="Web-{73C70C65-3A15-0AEE-9E29-BE3B9D322E31}" dt="2022-11-09T06:15:55.406" v="419"/>
          <ac:graphicFrameMkLst>
            <pc:docMk/>
            <pc:sldMk cId="1947958610" sldId="259"/>
            <ac:graphicFrameMk id="25" creationId="{6D92B985-0BAE-76DB-9A20-575810772C8D}"/>
          </ac:graphicFrameMkLst>
        </pc:graphicFrameChg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4290466031" sldId="260"/>
        </pc:sldMkLst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2772122642" sldId="261"/>
        </pc:sldMkLst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2982311635" sldId="262"/>
        </pc:sldMkLst>
      </pc:sldChg>
      <pc:sldChg chg="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1280130606" sldId="263"/>
        </pc:sldMkLst>
      </pc:sldChg>
      <pc:sldChg chg="modSp mod or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812875703" sldId="264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812875703" sldId="264"/>
            <ac:spMk id="2" creationId="{6A536CEC-3DE2-1D1E-70B9-A3B2373CEDD1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812875703" sldId="264"/>
            <ac:spMk id="3" creationId="{5F9F8448-DFA8-44D6-B0DE-E9F0BECDF2C8}"/>
          </ac:spMkLst>
        </pc:spChg>
      </pc:sldChg>
      <pc:sldChg chg="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3324653711" sldId="265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3324653711" sldId="265"/>
            <ac:spMk id="2" creationId="{CB245446-AFF6-D444-3E33-D3886AAE04C2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3324653711" sldId="265"/>
            <ac:spMk id="3" creationId="{4E40B617-4863-7AC8-B101-3DBAB0454111}"/>
          </ac:spMkLst>
        </pc:spChg>
      </pc:sldChg>
      <pc:sldChg chg="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2437628322" sldId="266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2437628322" sldId="266"/>
            <ac:spMk id="2" creationId="{CC12DF49-CAB3-C7C8-A87F-DAAF10F276EF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2437628322" sldId="266"/>
            <ac:spMk id="3" creationId="{C545EC0F-FC6C-9E23-AE7C-2DAB02180116}"/>
          </ac:spMkLst>
        </pc:spChg>
      </pc:sldChg>
      <pc:sldChg chg="delSp modSp new del mod ord modClrScheme chgLayout">
        <pc:chgData name="Bejawada Ramya[Capg-93]" userId="S::capg93b735@manipalprolearn.co::298ebf5c-5fe9-4cf7-a44e-499021e950f6" providerId="AD" clId="Web-{73C70C65-3A15-0AEE-9E29-BE3B9D322E31}" dt="2022-11-09T05:57:43.938" v="176"/>
        <pc:sldMkLst>
          <pc:docMk/>
          <pc:sldMk cId="2820815532" sldId="267"/>
        </pc:sldMkLst>
        <pc:spChg chg="mod ord">
          <ac:chgData name="Bejawada Ramya[Capg-93]" userId="S::capg93b735@manipalprolearn.co::298ebf5c-5fe9-4cf7-a44e-499021e950f6" providerId="AD" clId="Web-{73C70C65-3A15-0AEE-9E29-BE3B9D322E31}" dt="2022-11-09T05:57:27.157" v="175" actId="20577"/>
          <ac:spMkLst>
            <pc:docMk/>
            <pc:sldMk cId="2820815532" sldId="267"/>
            <ac:spMk id="2" creationId="{55B9A025-09F7-0780-D0CC-5A3A51E49FEE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5:55:42.608" v="132"/>
          <ac:spMkLst>
            <pc:docMk/>
            <pc:sldMk cId="2820815532" sldId="267"/>
            <ac:spMk id="3" creationId="{7263ED5B-7797-330E-93A3-0C2F6A8D0869}"/>
          </ac:spMkLst>
        </pc:spChg>
      </pc:sldChg>
      <pc:sldChg chg="modSp new del ord">
        <pc:chgData name="Bejawada Ramya[Capg-93]" userId="S::capg93b735@manipalprolearn.co::298ebf5c-5fe9-4cf7-a44e-499021e950f6" providerId="AD" clId="Web-{73C70C65-3A15-0AEE-9E29-BE3B9D322E31}" dt="2022-11-09T06:12:39.669" v="360"/>
        <pc:sldMkLst>
          <pc:docMk/>
          <pc:sldMk cId="3625875719" sldId="267"/>
        </pc:sldMkLst>
        <pc:spChg chg="mod">
          <ac:chgData name="Bejawada Ramya[Capg-93]" userId="S::capg93b735@manipalprolearn.co::298ebf5c-5fe9-4cf7-a44e-499021e950f6" providerId="AD" clId="Web-{73C70C65-3A15-0AEE-9E29-BE3B9D322E31}" dt="2022-11-09T06:12:26.028" v="358" actId="14100"/>
          <ac:spMkLst>
            <pc:docMk/>
            <pc:sldMk cId="3625875719" sldId="267"/>
            <ac:spMk id="2" creationId="{1C72C30E-81E0-8154-A315-ADDC5A6FE45C}"/>
          </ac:spMkLst>
        </pc:spChg>
        <pc:spChg chg="mod">
          <ac:chgData name="Bejawada Ramya[Capg-93]" userId="S::capg93b735@manipalprolearn.co::298ebf5c-5fe9-4cf7-a44e-499021e950f6" providerId="AD" clId="Web-{73C70C65-3A15-0AEE-9E29-BE3B9D322E31}" dt="2022-11-09T06:11:32.168" v="356" actId="14100"/>
          <ac:spMkLst>
            <pc:docMk/>
            <pc:sldMk cId="3625875719" sldId="267"/>
            <ac:spMk id="3" creationId="{5B58FB6F-705C-686F-B0E5-02C69F287174}"/>
          </ac:spMkLst>
        </pc:spChg>
      </pc:sldChg>
      <pc:sldChg chg="addSp delSp 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1965585326" sldId="268"/>
        </pc:sldMkLst>
        <pc:spChg chg="del">
          <ac:chgData name="Bejawada Ramya[Capg-93]" userId="S::capg93b735@manipalprolearn.co::298ebf5c-5fe9-4cf7-a44e-499021e950f6" providerId="AD" clId="Web-{73C70C65-3A15-0AEE-9E29-BE3B9D322E31}" dt="2022-11-09T06:09:50.761" v="331"/>
          <ac:spMkLst>
            <pc:docMk/>
            <pc:sldMk cId="1965585326" sldId="268"/>
            <ac:spMk id="2" creationId="{40C85259-822C-7CF4-295C-C3CD5B760F66}"/>
          </ac:spMkLst>
        </pc:spChg>
        <pc:spChg chg="del">
          <ac:chgData name="Bejawada Ramya[Capg-93]" userId="S::capg93b735@manipalprolearn.co::298ebf5c-5fe9-4cf7-a44e-499021e950f6" providerId="AD" clId="Web-{73C70C65-3A15-0AEE-9E29-BE3B9D322E31}" dt="2022-11-09T06:09:50.761" v="331"/>
          <ac:spMkLst>
            <pc:docMk/>
            <pc:sldMk cId="1965585326" sldId="268"/>
            <ac:spMk id="3" creationId="{0203F942-73E9-6346-2EA5-CDA184F9283D}"/>
          </ac:spMkLst>
        </pc:spChg>
        <pc:spChg chg="add 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1965585326" sldId="268"/>
            <ac:spMk id="4" creationId="{4AA47DEB-3117-F87F-5CC1-5CDA12189824}"/>
          </ac:spMkLst>
        </pc:spChg>
        <pc:spChg chg="add 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1965585326" sldId="268"/>
            <ac:spMk id="5" creationId="{3FE24ECF-DD47-97C4-3865-61C60D0112E0}"/>
          </ac:spMkLst>
        </pc:spChg>
      </pc:sldChg>
      <pc:sldChg chg="modSp new mod modClrScheme chgLayout">
        <pc:chgData name="Bejawada Ramya[Capg-93]" userId="S::capg93b735@manipalprolearn.co::298ebf5c-5fe9-4cf7-a44e-499021e950f6" providerId="AD" clId="Web-{73C70C65-3A15-0AEE-9E29-BE3B9D322E31}" dt="2022-11-09T06:15:13.624" v="414"/>
        <pc:sldMkLst>
          <pc:docMk/>
          <pc:sldMk cId="490809164" sldId="269"/>
        </pc:sldMkLst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490809164" sldId="269"/>
            <ac:spMk id="2" creationId="{F4E23B7F-BA8D-9C60-3B51-5630E5E36729}"/>
          </ac:spMkLst>
        </pc:spChg>
        <pc:spChg chg="mod ord">
          <ac:chgData name="Bejawada Ramya[Capg-93]" userId="S::capg93b735@manipalprolearn.co::298ebf5c-5fe9-4cf7-a44e-499021e950f6" providerId="AD" clId="Web-{73C70C65-3A15-0AEE-9E29-BE3B9D322E31}" dt="2022-11-09T06:15:13.624" v="414"/>
          <ac:spMkLst>
            <pc:docMk/>
            <pc:sldMk cId="490809164" sldId="269"/>
            <ac:spMk id="3" creationId="{BBE5F846-82DE-A669-E30A-6F7436B074B3}"/>
          </ac:spMkLst>
        </pc:spChg>
      </pc:sldChg>
      <pc:sldMasterChg chg="del delSldLayout">
        <pc:chgData name="Bejawada Ramya[Capg-93]" userId="S::capg93b735@manipalprolearn.co::298ebf5c-5fe9-4cf7-a44e-499021e950f6" providerId="AD" clId="Web-{73C70C65-3A15-0AEE-9E29-BE3B9D322E31}" dt="2022-11-09T05:52:50.184" v="94"/>
        <pc:sldMasterMkLst>
          <pc:docMk/>
          <pc:sldMasterMk cId="1328334912" sldId="2147483672"/>
        </pc:sldMasterMkLst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149622608" sldId="2147483673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625588869" sldId="2147483674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06452540" sldId="2147483675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836467959" sldId="2147483676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1902011900" sldId="2147483677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634652780" sldId="2147483678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613818586" sldId="2147483679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663686978" sldId="2147483680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526071225" sldId="2147483681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3371863120" sldId="2147483682"/>
          </pc:sldLayoutMkLst>
        </pc:sldLayoutChg>
        <pc:sldLayoutChg chg="del">
          <pc:chgData name="Bejawada Ramya[Capg-93]" userId="S::capg93b735@manipalprolearn.co::298ebf5c-5fe9-4cf7-a44e-499021e950f6" providerId="AD" clId="Web-{73C70C65-3A15-0AEE-9E29-BE3B9D322E31}" dt="2022-11-09T05:52:50.184" v="94"/>
          <pc:sldLayoutMkLst>
            <pc:docMk/>
            <pc:sldMasterMk cId="1328334912" sldId="2147483672"/>
            <pc:sldLayoutMk cId="2476093578" sldId="2147483683"/>
          </pc:sldLayoutMkLst>
        </pc:sldLayoutChg>
      </pc:sldMasterChg>
      <pc:sldMasterChg chg="add del addSldLayout delSldLayout modSldLayout">
        <pc:chgData name="Bejawada Ramya[Capg-93]" userId="S::capg93b735@manipalprolearn.co::298ebf5c-5fe9-4cf7-a44e-499021e950f6" providerId="AD" clId="Web-{73C70C65-3A15-0AEE-9E29-BE3B9D322E31}" dt="2022-11-09T05:53:34.341" v="101"/>
        <pc:sldMasterMkLst>
          <pc:docMk/>
          <pc:sldMasterMk cId="3870021499" sldId="2147483684"/>
        </pc:sldMasterMkLst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072435899" sldId="214748368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033406662" sldId="214748368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4270427832" sldId="214748368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510030031" sldId="214748368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328335803" sldId="214748368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430514914" sldId="214748369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602032182" sldId="2147483691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624552791" sldId="2147483692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031180652" sldId="2147483693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601978043" sldId="2147483694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050683343" sldId="214748369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1619891278" sldId="214748369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8734255" sldId="214748369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988086407" sldId="214748369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3084170239" sldId="214748369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941270269" sldId="214748370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34.341" v="101"/>
          <pc:sldLayoutMkLst>
            <pc:docMk/>
            <pc:sldMasterMk cId="3870021499" sldId="2147483684"/>
            <pc:sldLayoutMk cId="2807105290" sldId="2147483701"/>
          </pc:sldLayoutMkLst>
        </pc:sldLayoutChg>
      </pc:sldMasterChg>
      <pc:sldMasterChg chg="add del addSldLayout delSldLayout modSldLayout">
        <pc:chgData name="Bejawada Ramya[Capg-93]" userId="S::capg93b735@manipalprolearn.co::298ebf5c-5fe9-4cf7-a44e-499021e950f6" providerId="AD" clId="Web-{73C70C65-3A15-0AEE-9E29-BE3B9D322E31}" dt="2022-11-09T05:53:47.685" v="102"/>
        <pc:sldMasterMkLst>
          <pc:docMk/>
          <pc:sldMasterMk cId="3131419059" sldId="2147483702"/>
        </pc:sldMasterMkLst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4068172973" sldId="2147483703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1724464898" sldId="2147483704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436344509" sldId="214748370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2260343999" sldId="214748370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627651116" sldId="214748370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134848958" sldId="214748370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1757839183" sldId="214748370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2697048249" sldId="214748371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3790219143" sldId="2147483711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2357829608" sldId="2147483712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5:53:47.685" v="102"/>
          <pc:sldLayoutMkLst>
            <pc:docMk/>
            <pc:sldMasterMk cId="3131419059" sldId="2147483702"/>
            <pc:sldLayoutMk cId="3356621321" sldId="2147483713"/>
          </pc:sldLayoutMkLst>
        </pc:sldLayoutChg>
      </pc:sldMasterChg>
      <pc:sldMasterChg chg="add del addSldLayout delSldLayout modSldLayout">
        <pc:chgData name="Bejawada Ramya[Capg-93]" userId="S::capg93b735@manipalprolearn.co::298ebf5c-5fe9-4cf7-a44e-499021e950f6" providerId="AD" clId="Web-{73C70C65-3A15-0AEE-9E29-BE3B9D322E31}" dt="2022-11-09T06:15:13.624" v="414"/>
        <pc:sldMasterMkLst>
          <pc:docMk/>
          <pc:sldMasterMk cId="667318937" sldId="2147483714"/>
        </pc:sldMasterMkLst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662605677" sldId="2147483715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360907874" sldId="2147483716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537304867" sldId="2147483717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474954515" sldId="2147483718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391300319" sldId="2147483719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36393901" sldId="2147483720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1631163232" sldId="2147483721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2675815144" sldId="2147483722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80671556" sldId="2147483723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497364950" sldId="2147483724"/>
          </pc:sldLayoutMkLst>
        </pc:sldLayoutChg>
        <pc:sldLayoutChg chg="add del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667318937" sldId="2147483714"/>
            <pc:sldLayoutMk cId="2010347622" sldId="2147483725"/>
          </pc:sldLayoutMkLst>
        </pc:sldLayoutChg>
      </pc:sldMasterChg>
      <pc:sldMasterChg chg="add addSldLayout modSldLayout">
        <pc:chgData name="Bejawada Ramya[Capg-93]" userId="S::capg93b735@manipalprolearn.co::298ebf5c-5fe9-4cf7-a44e-499021e950f6" providerId="AD" clId="Web-{73C70C65-3A15-0AEE-9E29-BE3B9D322E31}" dt="2022-11-09T06:15:13.624" v="414"/>
        <pc:sldMasterMkLst>
          <pc:docMk/>
          <pc:sldMasterMk cId="1080999099" sldId="2147483726"/>
        </pc:sldMasterMkLst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301605799" sldId="2147483727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50286214" sldId="2147483728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197297512" sldId="2147483729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712062664" sldId="2147483730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655235173" sldId="2147483731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165181606" sldId="2147483732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3524448638" sldId="2147483733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460131877" sldId="2147483734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786343143" sldId="2147483735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659130013" sldId="2147483736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670418962" sldId="2147483737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762293718" sldId="2147483738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571666317" sldId="2147483739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3521652927" sldId="2147483740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1130490867" sldId="2147483741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313339396" sldId="2147483742"/>
          </pc:sldLayoutMkLst>
        </pc:sldLayoutChg>
        <pc:sldLayoutChg chg="add mod replId">
          <pc:chgData name="Bejawada Ramya[Capg-93]" userId="S::capg93b735@manipalprolearn.co::298ebf5c-5fe9-4cf7-a44e-499021e950f6" providerId="AD" clId="Web-{73C70C65-3A15-0AEE-9E29-BE3B9D322E31}" dt="2022-11-09T06:15:13.624" v="414"/>
          <pc:sldLayoutMkLst>
            <pc:docMk/>
            <pc:sldMasterMk cId="1080999099" sldId="2147483726"/>
            <pc:sldLayoutMk cId="2044873324" sldId="214748374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3DDFA-820E-4E84-B36A-6B77D0F343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4C4FC3-D56D-4203-9D35-1DEDB1E1850F}">
      <dgm:prSet/>
      <dgm:spPr/>
      <dgm:t>
        <a:bodyPr/>
        <a:lstStyle/>
        <a:p>
          <a:r>
            <a:rPr lang="en-US"/>
            <a:t>Word frequency counter is an application which counts number of times a word appears in multiple files.</a:t>
          </a:r>
        </a:p>
      </dgm:t>
    </dgm:pt>
    <dgm:pt modelId="{95372C08-7F7F-41E8-82C9-5DE077CDAC70}" type="parTrans" cxnId="{59BD9FC6-2800-4233-B091-B9F13A004B19}">
      <dgm:prSet/>
      <dgm:spPr/>
      <dgm:t>
        <a:bodyPr/>
        <a:lstStyle/>
        <a:p>
          <a:endParaRPr lang="en-US"/>
        </a:p>
      </dgm:t>
    </dgm:pt>
    <dgm:pt modelId="{E7569409-2AC5-4DCC-9AAF-8818A723A25D}" type="sibTrans" cxnId="{59BD9FC6-2800-4233-B091-B9F13A004B19}">
      <dgm:prSet/>
      <dgm:spPr/>
      <dgm:t>
        <a:bodyPr/>
        <a:lstStyle/>
        <a:p>
          <a:endParaRPr lang="en-US"/>
        </a:p>
      </dgm:t>
    </dgm:pt>
    <dgm:pt modelId="{186D88EF-62B4-44C2-A123-C321E7DFCA77}">
      <dgm:prSet/>
      <dgm:spPr/>
      <dgm:t>
        <a:bodyPr/>
        <a:lstStyle/>
        <a:p>
          <a:r>
            <a:rPr lang="en-US"/>
            <a:t>Frequency of words are stored in Map.</a:t>
          </a:r>
        </a:p>
      </dgm:t>
    </dgm:pt>
    <dgm:pt modelId="{BD56AA41-05BA-48F3-8016-2D177A58AE27}" type="parTrans" cxnId="{6F986B66-EA99-4C4C-9D70-37C74E923270}">
      <dgm:prSet/>
      <dgm:spPr/>
      <dgm:t>
        <a:bodyPr/>
        <a:lstStyle/>
        <a:p>
          <a:endParaRPr lang="en-US"/>
        </a:p>
      </dgm:t>
    </dgm:pt>
    <dgm:pt modelId="{CF5F8D1D-313E-478A-91A9-0C66C1A24D6C}" type="sibTrans" cxnId="{6F986B66-EA99-4C4C-9D70-37C74E923270}">
      <dgm:prSet/>
      <dgm:spPr/>
      <dgm:t>
        <a:bodyPr/>
        <a:lstStyle/>
        <a:p>
          <a:endParaRPr lang="en-US"/>
        </a:p>
      </dgm:t>
    </dgm:pt>
    <dgm:pt modelId="{D9AE6F96-061E-4544-9057-AB94A88A2FB5}">
      <dgm:prSet/>
      <dgm:spPr/>
      <dgm:t>
        <a:bodyPr/>
        <a:lstStyle/>
        <a:p>
          <a:r>
            <a:rPr lang="en-US"/>
            <a:t>Common words and invalid words are excluded from the frequency.</a:t>
          </a:r>
        </a:p>
      </dgm:t>
    </dgm:pt>
    <dgm:pt modelId="{50514AC9-E335-4218-BF5F-562281489A61}" type="parTrans" cxnId="{5BA53485-F211-4565-8601-B1C1C4643F01}">
      <dgm:prSet/>
      <dgm:spPr/>
      <dgm:t>
        <a:bodyPr/>
        <a:lstStyle/>
        <a:p>
          <a:endParaRPr lang="en-US"/>
        </a:p>
      </dgm:t>
    </dgm:pt>
    <dgm:pt modelId="{137173BF-B8D8-40D8-9B84-EBE95A365243}" type="sibTrans" cxnId="{5BA53485-F211-4565-8601-B1C1C4643F01}">
      <dgm:prSet/>
      <dgm:spPr/>
      <dgm:t>
        <a:bodyPr/>
        <a:lstStyle/>
        <a:p>
          <a:endParaRPr lang="en-US"/>
        </a:p>
      </dgm:t>
    </dgm:pt>
    <dgm:pt modelId="{3FF76BC2-2788-44A0-AF99-982552A4106C}">
      <dgm:prSet/>
      <dgm:spPr/>
      <dgm:t>
        <a:bodyPr/>
        <a:lstStyle/>
        <a:p>
          <a:r>
            <a:rPr lang="en-US"/>
            <a:t>If user doesn't give any input file error will be displayed.</a:t>
          </a:r>
        </a:p>
      </dgm:t>
    </dgm:pt>
    <dgm:pt modelId="{9F573685-E018-4815-B9C1-A2A4373C818A}" type="parTrans" cxnId="{C24218EA-1C6F-4359-BB9B-8983FD439FC9}">
      <dgm:prSet/>
      <dgm:spPr/>
      <dgm:t>
        <a:bodyPr/>
        <a:lstStyle/>
        <a:p>
          <a:endParaRPr lang="en-US"/>
        </a:p>
      </dgm:t>
    </dgm:pt>
    <dgm:pt modelId="{D13D3310-4F5C-47B5-80BE-52C4EE6A8DD3}" type="sibTrans" cxnId="{C24218EA-1C6F-4359-BB9B-8983FD439FC9}">
      <dgm:prSet/>
      <dgm:spPr/>
      <dgm:t>
        <a:bodyPr/>
        <a:lstStyle/>
        <a:p>
          <a:endParaRPr lang="en-US"/>
        </a:p>
      </dgm:t>
    </dgm:pt>
    <dgm:pt modelId="{0E1D78A2-47D9-4FD2-9CFE-3A814B62FE26}">
      <dgm:prSet/>
      <dgm:spPr/>
      <dgm:t>
        <a:bodyPr/>
        <a:lstStyle/>
        <a:p>
          <a:r>
            <a:rPr lang="en-US"/>
            <a:t>Common words are stored in commonwords.txt</a:t>
          </a:r>
        </a:p>
      </dgm:t>
    </dgm:pt>
    <dgm:pt modelId="{4FBFE580-2ED9-43E8-836D-388D19626AED}" type="parTrans" cxnId="{A648F96B-04C9-4849-AFC3-422D2A6D21F5}">
      <dgm:prSet/>
      <dgm:spPr/>
      <dgm:t>
        <a:bodyPr/>
        <a:lstStyle/>
        <a:p>
          <a:endParaRPr lang="en-US"/>
        </a:p>
      </dgm:t>
    </dgm:pt>
    <dgm:pt modelId="{74E69140-9724-48B0-BE1F-6A0CA4500777}" type="sibTrans" cxnId="{A648F96B-04C9-4849-AFC3-422D2A6D21F5}">
      <dgm:prSet/>
      <dgm:spPr/>
      <dgm:t>
        <a:bodyPr/>
        <a:lstStyle/>
        <a:p>
          <a:endParaRPr lang="en-US"/>
        </a:p>
      </dgm:t>
    </dgm:pt>
    <dgm:pt modelId="{94223BE8-4B06-40E1-903D-0D7DC71D4DA7}">
      <dgm:prSet/>
      <dgm:spPr/>
      <dgm:t>
        <a:bodyPr/>
        <a:lstStyle/>
        <a:p>
          <a:r>
            <a:rPr lang="en-US"/>
            <a:t>Invalid words are stored in hash table.</a:t>
          </a:r>
        </a:p>
      </dgm:t>
    </dgm:pt>
    <dgm:pt modelId="{C52E0E31-FEB8-429A-B0B7-1F704D5C4D8F}" type="parTrans" cxnId="{24D72C78-B2F7-4D5A-B7E6-5B70D0DC1916}">
      <dgm:prSet/>
      <dgm:spPr/>
      <dgm:t>
        <a:bodyPr/>
        <a:lstStyle/>
        <a:p>
          <a:endParaRPr lang="en-US"/>
        </a:p>
      </dgm:t>
    </dgm:pt>
    <dgm:pt modelId="{D73542D5-F538-49C2-8386-B0D3E2583DCD}" type="sibTrans" cxnId="{24D72C78-B2F7-4D5A-B7E6-5B70D0DC1916}">
      <dgm:prSet/>
      <dgm:spPr/>
      <dgm:t>
        <a:bodyPr/>
        <a:lstStyle/>
        <a:p>
          <a:endParaRPr lang="en-US"/>
        </a:p>
      </dgm:t>
    </dgm:pt>
    <dgm:pt modelId="{DBC7AFD3-01A0-46BA-9617-3DA14D076920}" type="pres">
      <dgm:prSet presAssocID="{E8F3DDFA-820E-4E84-B36A-6B77D0F343F5}" presName="linear" presStyleCnt="0">
        <dgm:presLayoutVars>
          <dgm:animLvl val="lvl"/>
          <dgm:resizeHandles val="exact"/>
        </dgm:presLayoutVars>
      </dgm:prSet>
      <dgm:spPr/>
    </dgm:pt>
    <dgm:pt modelId="{D6D5DDED-D2AA-4492-9D30-D295ADE02776}" type="pres">
      <dgm:prSet presAssocID="{784C4FC3-D56D-4203-9D35-1DEDB1E1850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91088DD-7E7E-4C21-8E46-AC3BACBD803A}" type="pres">
      <dgm:prSet presAssocID="{E7569409-2AC5-4DCC-9AAF-8818A723A25D}" presName="spacer" presStyleCnt="0"/>
      <dgm:spPr/>
    </dgm:pt>
    <dgm:pt modelId="{41F28626-0C74-4722-9897-EB3AAB04F1A8}" type="pres">
      <dgm:prSet presAssocID="{186D88EF-62B4-44C2-A123-C321E7DFCA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EA1B8FB-8BAB-4A10-8F55-0A30DEF0231C}" type="pres">
      <dgm:prSet presAssocID="{CF5F8D1D-313E-478A-91A9-0C66C1A24D6C}" presName="spacer" presStyleCnt="0"/>
      <dgm:spPr/>
    </dgm:pt>
    <dgm:pt modelId="{92054E6B-EF95-48E8-BF3C-45F154E317F9}" type="pres">
      <dgm:prSet presAssocID="{D9AE6F96-061E-4544-9057-AB94A88A2FB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384B79C-D3DF-4A31-9592-BCE7C05CC419}" type="pres">
      <dgm:prSet presAssocID="{137173BF-B8D8-40D8-9B84-EBE95A365243}" presName="spacer" presStyleCnt="0"/>
      <dgm:spPr/>
    </dgm:pt>
    <dgm:pt modelId="{46C1694D-72C0-4E07-B94A-1BBBB22DBE20}" type="pres">
      <dgm:prSet presAssocID="{3FF76BC2-2788-44A0-AF99-982552A410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65C1BF9-18D6-4259-9757-37A4390EA7B6}" type="pres">
      <dgm:prSet presAssocID="{D13D3310-4F5C-47B5-80BE-52C4EE6A8DD3}" presName="spacer" presStyleCnt="0"/>
      <dgm:spPr/>
    </dgm:pt>
    <dgm:pt modelId="{E82A727A-8501-4384-A9C7-EEB433B62AE3}" type="pres">
      <dgm:prSet presAssocID="{0E1D78A2-47D9-4FD2-9CFE-3A814B62FE2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E5D9E6-1DC7-4E74-A17B-E34168C9942A}" type="pres">
      <dgm:prSet presAssocID="{74E69140-9724-48B0-BE1F-6A0CA4500777}" presName="spacer" presStyleCnt="0"/>
      <dgm:spPr/>
    </dgm:pt>
    <dgm:pt modelId="{C2353BE5-4A93-4FFD-A4E7-67BA2FF89AA3}" type="pres">
      <dgm:prSet presAssocID="{94223BE8-4B06-40E1-903D-0D7DC71D4DA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D0ABE31-96B6-4ABE-9D4D-C74819327F63}" type="presOf" srcId="{94223BE8-4B06-40E1-903D-0D7DC71D4DA7}" destId="{C2353BE5-4A93-4FFD-A4E7-67BA2FF89AA3}" srcOrd="0" destOrd="0" presId="urn:microsoft.com/office/officeart/2005/8/layout/vList2"/>
    <dgm:cxn modelId="{BF3F283F-8B86-4B82-999D-BF1C98FB245E}" type="presOf" srcId="{D9AE6F96-061E-4544-9057-AB94A88A2FB5}" destId="{92054E6B-EF95-48E8-BF3C-45F154E317F9}" srcOrd="0" destOrd="0" presId="urn:microsoft.com/office/officeart/2005/8/layout/vList2"/>
    <dgm:cxn modelId="{6F986B66-EA99-4C4C-9D70-37C74E923270}" srcId="{E8F3DDFA-820E-4E84-B36A-6B77D0F343F5}" destId="{186D88EF-62B4-44C2-A123-C321E7DFCA77}" srcOrd="1" destOrd="0" parTransId="{BD56AA41-05BA-48F3-8016-2D177A58AE27}" sibTransId="{CF5F8D1D-313E-478A-91A9-0C66C1A24D6C}"/>
    <dgm:cxn modelId="{A648F96B-04C9-4849-AFC3-422D2A6D21F5}" srcId="{E8F3DDFA-820E-4E84-B36A-6B77D0F343F5}" destId="{0E1D78A2-47D9-4FD2-9CFE-3A814B62FE26}" srcOrd="4" destOrd="0" parTransId="{4FBFE580-2ED9-43E8-836D-388D19626AED}" sibTransId="{74E69140-9724-48B0-BE1F-6A0CA4500777}"/>
    <dgm:cxn modelId="{24D72C78-B2F7-4D5A-B7E6-5B70D0DC1916}" srcId="{E8F3DDFA-820E-4E84-B36A-6B77D0F343F5}" destId="{94223BE8-4B06-40E1-903D-0D7DC71D4DA7}" srcOrd="5" destOrd="0" parTransId="{C52E0E31-FEB8-429A-B0B7-1F704D5C4D8F}" sibTransId="{D73542D5-F538-49C2-8386-B0D3E2583DCD}"/>
    <dgm:cxn modelId="{FBF46D7B-93B2-4E30-8C5B-240435FD33AF}" type="presOf" srcId="{186D88EF-62B4-44C2-A123-C321E7DFCA77}" destId="{41F28626-0C74-4722-9897-EB3AAB04F1A8}" srcOrd="0" destOrd="0" presId="urn:microsoft.com/office/officeart/2005/8/layout/vList2"/>
    <dgm:cxn modelId="{5BA53485-F211-4565-8601-B1C1C4643F01}" srcId="{E8F3DDFA-820E-4E84-B36A-6B77D0F343F5}" destId="{D9AE6F96-061E-4544-9057-AB94A88A2FB5}" srcOrd="2" destOrd="0" parTransId="{50514AC9-E335-4218-BF5F-562281489A61}" sibTransId="{137173BF-B8D8-40D8-9B84-EBE95A365243}"/>
    <dgm:cxn modelId="{7329218D-DBDB-45C7-96B7-1762B8FABE5C}" type="presOf" srcId="{3FF76BC2-2788-44A0-AF99-982552A4106C}" destId="{46C1694D-72C0-4E07-B94A-1BBBB22DBE20}" srcOrd="0" destOrd="0" presId="urn:microsoft.com/office/officeart/2005/8/layout/vList2"/>
    <dgm:cxn modelId="{B7011199-93D8-4246-A86F-C413E9760B77}" type="presOf" srcId="{E8F3DDFA-820E-4E84-B36A-6B77D0F343F5}" destId="{DBC7AFD3-01A0-46BA-9617-3DA14D076920}" srcOrd="0" destOrd="0" presId="urn:microsoft.com/office/officeart/2005/8/layout/vList2"/>
    <dgm:cxn modelId="{A5575EA5-D520-48F3-A5D1-5106C27080A1}" type="presOf" srcId="{0E1D78A2-47D9-4FD2-9CFE-3A814B62FE26}" destId="{E82A727A-8501-4384-A9C7-EEB433B62AE3}" srcOrd="0" destOrd="0" presId="urn:microsoft.com/office/officeart/2005/8/layout/vList2"/>
    <dgm:cxn modelId="{59BD9FC6-2800-4233-B091-B9F13A004B19}" srcId="{E8F3DDFA-820E-4E84-B36A-6B77D0F343F5}" destId="{784C4FC3-D56D-4203-9D35-1DEDB1E1850F}" srcOrd="0" destOrd="0" parTransId="{95372C08-7F7F-41E8-82C9-5DE077CDAC70}" sibTransId="{E7569409-2AC5-4DCC-9AAF-8818A723A25D}"/>
    <dgm:cxn modelId="{C24218EA-1C6F-4359-BB9B-8983FD439FC9}" srcId="{E8F3DDFA-820E-4E84-B36A-6B77D0F343F5}" destId="{3FF76BC2-2788-44A0-AF99-982552A4106C}" srcOrd="3" destOrd="0" parTransId="{9F573685-E018-4815-B9C1-A2A4373C818A}" sibTransId="{D13D3310-4F5C-47B5-80BE-52C4EE6A8DD3}"/>
    <dgm:cxn modelId="{45B40BFB-8D20-4FDD-9162-59C286D5FC7B}" type="presOf" srcId="{784C4FC3-D56D-4203-9D35-1DEDB1E1850F}" destId="{D6D5DDED-D2AA-4492-9D30-D295ADE02776}" srcOrd="0" destOrd="0" presId="urn:microsoft.com/office/officeart/2005/8/layout/vList2"/>
    <dgm:cxn modelId="{AB310F24-7F6B-4339-9A1D-C8F55DAB782C}" type="presParOf" srcId="{DBC7AFD3-01A0-46BA-9617-3DA14D076920}" destId="{D6D5DDED-D2AA-4492-9D30-D295ADE02776}" srcOrd="0" destOrd="0" presId="urn:microsoft.com/office/officeart/2005/8/layout/vList2"/>
    <dgm:cxn modelId="{37847FDC-1EAF-49C7-8816-7E1D68C046AC}" type="presParOf" srcId="{DBC7AFD3-01A0-46BA-9617-3DA14D076920}" destId="{291088DD-7E7E-4C21-8E46-AC3BACBD803A}" srcOrd="1" destOrd="0" presId="urn:microsoft.com/office/officeart/2005/8/layout/vList2"/>
    <dgm:cxn modelId="{73444255-0061-4D6E-A4B5-1C8A9DC32829}" type="presParOf" srcId="{DBC7AFD3-01A0-46BA-9617-3DA14D076920}" destId="{41F28626-0C74-4722-9897-EB3AAB04F1A8}" srcOrd="2" destOrd="0" presId="urn:microsoft.com/office/officeart/2005/8/layout/vList2"/>
    <dgm:cxn modelId="{821A1A4F-F427-408D-BAF3-BC162E870508}" type="presParOf" srcId="{DBC7AFD3-01A0-46BA-9617-3DA14D076920}" destId="{CEA1B8FB-8BAB-4A10-8F55-0A30DEF0231C}" srcOrd="3" destOrd="0" presId="urn:microsoft.com/office/officeart/2005/8/layout/vList2"/>
    <dgm:cxn modelId="{015B2F67-A83F-4944-91E5-BA9A0D8F311A}" type="presParOf" srcId="{DBC7AFD3-01A0-46BA-9617-3DA14D076920}" destId="{92054E6B-EF95-48E8-BF3C-45F154E317F9}" srcOrd="4" destOrd="0" presId="urn:microsoft.com/office/officeart/2005/8/layout/vList2"/>
    <dgm:cxn modelId="{A7218A06-5543-4E45-87C0-AEFF74BB0645}" type="presParOf" srcId="{DBC7AFD3-01A0-46BA-9617-3DA14D076920}" destId="{9384B79C-D3DF-4A31-9592-BCE7C05CC419}" srcOrd="5" destOrd="0" presId="urn:microsoft.com/office/officeart/2005/8/layout/vList2"/>
    <dgm:cxn modelId="{E4685ACE-7EA3-478A-B788-BB64BD92DB2F}" type="presParOf" srcId="{DBC7AFD3-01A0-46BA-9617-3DA14D076920}" destId="{46C1694D-72C0-4E07-B94A-1BBBB22DBE20}" srcOrd="6" destOrd="0" presId="urn:microsoft.com/office/officeart/2005/8/layout/vList2"/>
    <dgm:cxn modelId="{881C1C51-1881-4E51-A655-90EEA5383E06}" type="presParOf" srcId="{DBC7AFD3-01A0-46BA-9617-3DA14D076920}" destId="{965C1BF9-18D6-4259-9757-37A4390EA7B6}" srcOrd="7" destOrd="0" presId="urn:microsoft.com/office/officeart/2005/8/layout/vList2"/>
    <dgm:cxn modelId="{8FB050C7-FBBF-4AB4-B78F-BDB3DB332AEA}" type="presParOf" srcId="{DBC7AFD3-01A0-46BA-9617-3DA14D076920}" destId="{E82A727A-8501-4384-A9C7-EEB433B62AE3}" srcOrd="8" destOrd="0" presId="urn:microsoft.com/office/officeart/2005/8/layout/vList2"/>
    <dgm:cxn modelId="{61EBE8AF-1DA3-4F46-BA8A-57DF5A0DA87E}" type="presParOf" srcId="{DBC7AFD3-01A0-46BA-9617-3DA14D076920}" destId="{7FE5D9E6-1DC7-4E74-A17B-E34168C9942A}" srcOrd="9" destOrd="0" presId="urn:microsoft.com/office/officeart/2005/8/layout/vList2"/>
    <dgm:cxn modelId="{B16DAD8D-C803-41B3-A6CF-09C16A3971EC}" type="presParOf" srcId="{DBC7AFD3-01A0-46BA-9617-3DA14D076920}" destId="{C2353BE5-4A93-4FFD-A4E7-67BA2FF89AA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21E8F0-D6AE-4666-8F21-46131B77CD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6F237E-F4BD-4A94-97FC-F061C3679883}">
      <dgm:prSet/>
      <dgm:spPr/>
      <dgm:t>
        <a:bodyPr/>
        <a:lstStyle/>
        <a:p>
          <a:r>
            <a:rPr lang="en-US"/>
            <a:t>MultiFile MultiDirectory Solution:</a:t>
          </a:r>
        </a:p>
      </dgm:t>
    </dgm:pt>
    <dgm:pt modelId="{31F2C6B8-C351-4F04-AA88-FCB55DE45FA0}" type="parTrans" cxnId="{6678182E-460C-4031-89F4-B6A3D66340DE}">
      <dgm:prSet/>
      <dgm:spPr/>
      <dgm:t>
        <a:bodyPr/>
        <a:lstStyle/>
        <a:p>
          <a:endParaRPr lang="en-US"/>
        </a:p>
      </dgm:t>
    </dgm:pt>
    <dgm:pt modelId="{67C33E09-2482-4136-B3D4-D2D45C76B926}" type="sibTrans" cxnId="{6678182E-460C-4031-89F4-B6A3D66340DE}">
      <dgm:prSet/>
      <dgm:spPr/>
      <dgm:t>
        <a:bodyPr/>
        <a:lstStyle/>
        <a:p>
          <a:endParaRPr lang="en-US"/>
        </a:p>
      </dgm:t>
    </dgm:pt>
    <dgm:pt modelId="{15202B22-8838-4CA8-B3ED-0CD755A2AFC6}">
      <dgm:prSet/>
      <dgm:spPr/>
      <dgm:t>
        <a:bodyPr/>
        <a:lstStyle/>
        <a:p>
          <a:r>
            <a:rPr lang="en-US"/>
            <a:t>1) SRC</a:t>
          </a:r>
        </a:p>
      </dgm:t>
    </dgm:pt>
    <dgm:pt modelId="{B59B3B27-A141-40AE-8833-ACB003F16A45}" type="parTrans" cxnId="{334BDF9B-1E9B-460A-9067-62B48EC9E7F0}">
      <dgm:prSet/>
      <dgm:spPr/>
      <dgm:t>
        <a:bodyPr/>
        <a:lstStyle/>
        <a:p>
          <a:endParaRPr lang="en-US"/>
        </a:p>
      </dgm:t>
    </dgm:pt>
    <dgm:pt modelId="{B5A2F825-BB8E-4EF8-91B4-184B023225BB}" type="sibTrans" cxnId="{334BDF9B-1E9B-460A-9067-62B48EC9E7F0}">
      <dgm:prSet/>
      <dgm:spPr/>
      <dgm:t>
        <a:bodyPr/>
        <a:lstStyle/>
        <a:p>
          <a:endParaRPr lang="en-US"/>
        </a:p>
      </dgm:t>
    </dgm:pt>
    <dgm:pt modelId="{57F3EAA5-32E3-400A-8149-7874BCDC3A54}">
      <dgm:prSet/>
      <dgm:spPr/>
      <dgm:t>
        <a:bodyPr/>
        <a:lstStyle/>
        <a:p>
          <a:r>
            <a:rPr lang="en-US"/>
            <a:t>2)OBJ</a:t>
          </a:r>
        </a:p>
      </dgm:t>
    </dgm:pt>
    <dgm:pt modelId="{D2187083-5D15-4905-812B-171C8F252895}" type="parTrans" cxnId="{3AC8F09F-F431-4214-A3A2-A68E0D822451}">
      <dgm:prSet/>
      <dgm:spPr/>
      <dgm:t>
        <a:bodyPr/>
        <a:lstStyle/>
        <a:p>
          <a:endParaRPr lang="en-US"/>
        </a:p>
      </dgm:t>
    </dgm:pt>
    <dgm:pt modelId="{DAEEC752-032D-48BA-B31F-5C368FD457EB}" type="sibTrans" cxnId="{3AC8F09F-F431-4214-A3A2-A68E0D822451}">
      <dgm:prSet/>
      <dgm:spPr/>
      <dgm:t>
        <a:bodyPr/>
        <a:lstStyle/>
        <a:p>
          <a:endParaRPr lang="en-US"/>
        </a:p>
      </dgm:t>
    </dgm:pt>
    <dgm:pt modelId="{05A878E2-4BB3-49A8-97F9-CCF7C3799705}">
      <dgm:prSet/>
      <dgm:spPr/>
      <dgm:t>
        <a:bodyPr/>
        <a:lstStyle/>
        <a:p>
          <a:r>
            <a:rPr lang="en-US"/>
            <a:t>3)INCLUDE</a:t>
          </a:r>
        </a:p>
      </dgm:t>
    </dgm:pt>
    <dgm:pt modelId="{6AB7732D-5CE2-4C7A-9AA7-B3578A7D0A6A}" type="parTrans" cxnId="{110CF92D-AD59-4E1C-8DEC-E1AB119D0743}">
      <dgm:prSet/>
      <dgm:spPr/>
      <dgm:t>
        <a:bodyPr/>
        <a:lstStyle/>
        <a:p>
          <a:endParaRPr lang="en-US"/>
        </a:p>
      </dgm:t>
    </dgm:pt>
    <dgm:pt modelId="{C8154733-49A0-47BA-A397-8AD36C2D7B30}" type="sibTrans" cxnId="{110CF92D-AD59-4E1C-8DEC-E1AB119D0743}">
      <dgm:prSet/>
      <dgm:spPr/>
      <dgm:t>
        <a:bodyPr/>
        <a:lstStyle/>
        <a:p>
          <a:endParaRPr lang="en-US"/>
        </a:p>
      </dgm:t>
    </dgm:pt>
    <dgm:pt modelId="{5966A7DC-48FF-472C-8BF1-4434933B26F4}">
      <dgm:prSet/>
      <dgm:spPr/>
      <dgm:t>
        <a:bodyPr/>
        <a:lstStyle/>
        <a:p>
          <a:r>
            <a:rPr lang="en-US"/>
            <a:t>4)COMPILE</a:t>
          </a:r>
        </a:p>
      </dgm:t>
    </dgm:pt>
    <dgm:pt modelId="{D9195712-A266-42F8-BD8D-A1582FFC022B}" type="parTrans" cxnId="{6B0764C2-8C16-40E5-91E4-FAFDB058ACD8}">
      <dgm:prSet/>
      <dgm:spPr/>
      <dgm:t>
        <a:bodyPr/>
        <a:lstStyle/>
        <a:p>
          <a:endParaRPr lang="en-US"/>
        </a:p>
      </dgm:t>
    </dgm:pt>
    <dgm:pt modelId="{8AFA0A79-AE75-4C44-8296-7FF73CEF3CE7}" type="sibTrans" cxnId="{6B0764C2-8C16-40E5-91E4-FAFDB058ACD8}">
      <dgm:prSet/>
      <dgm:spPr/>
      <dgm:t>
        <a:bodyPr/>
        <a:lstStyle/>
        <a:p>
          <a:endParaRPr lang="en-US"/>
        </a:p>
      </dgm:t>
    </dgm:pt>
    <dgm:pt modelId="{197550D2-E67B-474A-8F13-E6870DF36D93}">
      <dgm:prSet/>
      <dgm:spPr/>
      <dgm:t>
        <a:bodyPr/>
        <a:lstStyle/>
        <a:p>
          <a:r>
            <a:rPr lang="en-US"/>
            <a:t>5)BIN</a:t>
          </a:r>
        </a:p>
      </dgm:t>
    </dgm:pt>
    <dgm:pt modelId="{D3B4619B-CC47-4738-AB2E-5E06001AC9F3}" type="parTrans" cxnId="{7AAC773C-CCE6-4A11-8C9D-A6BEC2C0FB25}">
      <dgm:prSet/>
      <dgm:spPr/>
      <dgm:t>
        <a:bodyPr/>
        <a:lstStyle/>
        <a:p>
          <a:endParaRPr lang="en-US"/>
        </a:p>
      </dgm:t>
    </dgm:pt>
    <dgm:pt modelId="{D17BD5ED-BAC0-44E1-BE30-21F349E2AB8D}" type="sibTrans" cxnId="{7AAC773C-CCE6-4A11-8C9D-A6BEC2C0FB25}">
      <dgm:prSet/>
      <dgm:spPr/>
      <dgm:t>
        <a:bodyPr/>
        <a:lstStyle/>
        <a:p>
          <a:endParaRPr lang="en-US"/>
        </a:p>
      </dgm:t>
    </dgm:pt>
    <dgm:pt modelId="{5AB858A6-7146-41F3-911C-95EEC3B203D4}">
      <dgm:prSet/>
      <dgm:spPr/>
      <dgm:t>
        <a:bodyPr/>
        <a:lstStyle/>
        <a:p>
          <a:r>
            <a:rPr lang="en-US"/>
            <a:t>6)TOOLS</a:t>
          </a:r>
        </a:p>
      </dgm:t>
    </dgm:pt>
    <dgm:pt modelId="{6846D921-ACBF-41BB-A74D-4F2F254E3E23}" type="parTrans" cxnId="{59822C4C-937E-4389-BCCB-55DABF6840AC}">
      <dgm:prSet/>
      <dgm:spPr/>
      <dgm:t>
        <a:bodyPr/>
        <a:lstStyle/>
        <a:p>
          <a:endParaRPr lang="en-US"/>
        </a:p>
      </dgm:t>
    </dgm:pt>
    <dgm:pt modelId="{DE0A8DE0-36A3-47A4-A1CC-A71FF982627F}" type="sibTrans" cxnId="{59822C4C-937E-4389-BCCB-55DABF6840AC}">
      <dgm:prSet/>
      <dgm:spPr/>
      <dgm:t>
        <a:bodyPr/>
        <a:lstStyle/>
        <a:p>
          <a:endParaRPr lang="en-US"/>
        </a:p>
      </dgm:t>
    </dgm:pt>
    <dgm:pt modelId="{2784DBE2-F283-4391-8E2E-61D0A9FC96D9}" type="pres">
      <dgm:prSet presAssocID="{E121E8F0-D6AE-4666-8F21-46131B77CDEF}" presName="linear" presStyleCnt="0">
        <dgm:presLayoutVars>
          <dgm:animLvl val="lvl"/>
          <dgm:resizeHandles val="exact"/>
        </dgm:presLayoutVars>
      </dgm:prSet>
      <dgm:spPr/>
    </dgm:pt>
    <dgm:pt modelId="{B172BACD-773E-478A-8D33-2210E0B06433}" type="pres">
      <dgm:prSet presAssocID="{3F6F237E-F4BD-4A94-97FC-F061C367988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FE7314C-6B64-41ED-A153-7D8E1542944B}" type="pres">
      <dgm:prSet presAssocID="{67C33E09-2482-4136-B3D4-D2D45C76B926}" presName="spacer" presStyleCnt="0"/>
      <dgm:spPr/>
    </dgm:pt>
    <dgm:pt modelId="{A4BB7CA6-B0C2-45C0-82A8-C715CA78B8A2}" type="pres">
      <dgm:prSet presAssocID="{15202B22-8838-4CA8-B3ED-0CD755A2AF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02BA0B2-FE6D-4E2B-955C-85CA20B60F15}" type="pres">
      <dgm:prSet presAssocID="{B5A2F825-BB8E-4EF8-91B4-184B023225BB}" presName="spacer" presStyleCnt="0"/>
      <dgm:spPr/>
    </dgm:pt>
    <dgm:pt modelId="{2419DB91-73DB-4C65-AE07-EAF72CDC1B71}" type="pres">
      <dgm:prSet presAssocID="{57F3EAA5-32E3-400A-8149-7874BCDC3A5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D12E9B-F8C0-49D2-9FB9-C8D8A47903BC}" type="pres">
      <dgm:prSet presAssocID="{DAEEC752-032D-48BA-B31F-5C368FD457EB}" presName="spacer" presStyleCnt="0"/>
      <dgm:spPr/>
    </dgm:pt>
    <dgm:pt modelId="{004E763A-16D8-4C03-B41E-4948F89ECC8F}" type="pres">
      <dgm:prSet presAssocID="{05A878E2-4BB3-49A8-97F9-CCF7C379970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E8289D7-17B2-4CA1-93CF-193BB161CECB}" type="pres">
      <dgm:prSet presAssocID="{C8154733-49A0-47BA-A397-8AD36C2D7B30}" presName="spacer" presStyleCnt="0"/>
      <dgm:spPr/>
    </dgm:pt>
    <dgm:pt modelId="{8F308C81-A941-4A45-8E56-9532207A338E}" type="pres">
      <dgm:prSet presAssocID="{5966A7DC-48FF-472C-8BF1-4434933B26F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98F86F3-0BB9-47B0-8010-807076E3512C}" type="pres">
      <dgm:prSet presAssocID="{8AFA0A79-AE75-4C44-8296-7FF73CEF3CE7}" presName="spacer" presStyleCnt="0"/>
      <dgm:spPr/>
    </dgm:pt>
    <dgm:pt modelId="{A9B914B1-24DA-4100-B59C-10BD66AAECFF}" type="pres">
      <dgm:prSet presAssocID="{197550D2-E67B-474A-8F13-E6870DF36D9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355C18A-459E-43E3-BE61-7577714641CD}" type="pres">
      <dgm:prSet presAssocID="{D17BD5ED-BAC0-44E1-BE30-21F349E2AB8D}" presName="spacer" presStyleCnt="0"/>
      <dgm:spPr/>
    </dgm:pt>
    <dgm:pt modelId="{3706B74A-843E-4880-A315-7333BFC3B2F6}" type="pres">
      <dgm:prSet presAssocID="{5AB858A6-7146-41F3-911C-95EEC3B203D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A956D0F-B60F-41F5-9F0C-B673EF01C7FA}" type="presOf" srcId="{57F3EAA5-32E3-400A-8149-7874BCDC3A54}" destId="{2419DB91-73DB-4C65-AE07-EAF72CDC1B71}" srcOrd="0" destOrd="0" presId="urn:microsoft.com/office/officeart/2005/8/layout/vList2"/>
    <dgm:cxn modelId="{4E87CD1F-222F-4512-87B6-E4524673CD2E}" type="presOf" srcId="{5AB858A6-7146-41F3-911C-95EEC3B203D4}" destId="{3706B74A-843E-4880-A315-7333BFC3B2F6}" srcOrd="0" destOrd="0" presId="urn:microsoft.com/office/officeart/2005/8/layout/vList2"/>
    <dgm:cxn modelId="{AC417422-69C5-4EC2-B235-AEDCC99F3381}" type="presOf" srcId="{E121E8F0-D6AE-4666-8F21-46131B77CDEF}" destId="{2784DBE2-F283-4391-8E2E-61D0A9FC96D9}" srcOrd="0" destOrd="0" presId="urn:microsoft.com/office/officeart/2005/8/layout/vList2"/>
    <dgm:cxn modelId="{110CF92D-AD59-4E1C-8DEC-E1AB119D0743}" srcId="{E121E8F0-D6AE-4666-8F21-46131B77CDEF}" destId="{05A878E2-4BB3-49A8-97F9-CCF7C3799705}" srcOrd="3" destOrd="0" parTransId="{6AB7732D-5CE2-4C7A-9AA7-B3578A7D0A6A}" sibTransId="{C8154733-49A0-47BA-A397-8AD36C2D7B30}"/>
    <dgm:cxn modelId="{6678182E-460C-4031-89F4-B6A3D66340DE}" srcId="{E121E8F0-D6AE-4666-8F21-46131B77CDEF}" destId="{3F6F237E-F4BD-4A94-97FC-F061C3679883}" srcOrd="0" destOrd="0" parTransId="{31F2C6B8-C351-4F04-AA88-FCB55DE45FA0}" sibTransId="{67C33E09-2482-4136-B3D4-D2D45C76B926}"/>
    <dgm:cxn modelId="{7AAC773C-CCE6-4A11-8C9D-A6BEC2C0FB25}" srcId="{E121E8F0-D6AE-4666-8F21-46131B77CDEF}" destId="{197550D2-E67B-474A-8F13-E6870DF36D93}" srcOrd="5" destOrd="0" parTransId="{D3B4619B-CC47-4738-AB2E-5E06001AC9F3}" sibTransId="{D17BD5ED-BAC0-44E1-BE30-21F349E2AB8D}"/>
    <dgm:cxn modelId="{10A78761-5695-412B-9D70-AAA86230AB37}" type="presOf" srcId="{15202B22-8838-4CA8-B3ED-0CD755A2AFC6}" destId="{A4BB7CA6-B0C2-45C0-82A8-C715CA78B8A2}" srcOrd="0" destOrd="0" presId="urn:microsoft.com/office/officeart/2005/8/layout/vList2"/>
    <dgm:cxn modelId="{59822C4C-937E-4389-BCCB-55DABF6840AC}" srcId="{E121E8F0-D6AE-4666-8F21-46131B77CDEF}" destId="{5AB858A6-7146-41F3-911C-95EEC3B203D4}" srcOrd="6" destOrd="0" parTransId="{6846D921-ACBF-41BB-A74D-4F2F254E3E23}" sibTransId="{DE0A8DE0-36A3-47A4-A1CC-A71FF982627F}"/>
    <dgm:cxn modelId="{65244F74-EF46-4BCC-A0D3-756063C740E9}" type="presOf" srcId="{3F6F237E-F4BD-4A94-97FC-F061C3679883}" destId="{B172BACD-773E-478A-8D33-2210E0B06433}" srcOrd="0" destOrd="0" presId="urn:microsoft.com/office/officeart/2005/8/layout/vList2"/>
    <dgm:cxn modelId="{334BDF9B-1E9B-460A-9067-62B48EC9E7F0}" srcId="{E121E8F0-D6AE-4666-8F21-46131B77CDEF}" destId="{15202B22-8838-4CA8-B3ED-0CD755A2AFC6}" srcOrd="1" destOrd="0" parTransId="{B59B3B27-A141-40AE-8833-ACB003F16A45}" sibTransId="{B5A2F825-BB8E-4EF8-91B4-184B023225BB}"/>
    <dgm:cxn modelId="{3AC8F09F-F431-4214-A3A2-A68E0D822451}" srcId="{E121E8F0-D6AE-4666-8F21-46131B77CDEF}" destId="{57F3EAA5-32E3-400A-8149-7874BCDC3A54}" srcOrd="2" destOrd="0" parTransId="{D2187083-5D15-4905-812B-171C8F252895}" sibTransId="{DAEEC752-032D-48BA-B31F-5C368FD457EB}"/>
    <dgm:cxn modelId="{6B0764C2-8C16-40E5-91E4-FAFDB058ACD8}" srcId="{E121E8F0-D6AE-4666-8F21-46131B77CDEF}" destId="{5966A7DC-48FF-472C-8BF1-4434933B26F4}" srcOrd="4" destOrd="0" parTransId="{D9195712-A266-42F8-BD8D-A1582FFC022B}" sibTransId="{8AFA0A79-AE75-4C44-8296-7FF73CEF3CE7}"/>
    <dgm:cxn modelId="{206B8FD8-3D73-4D7B-A373-BF67BB20A57C}" type="presOf" srcId="{05A878E2-4BB3-49A8-97F9-CCF7C3799705}" destId="{004E763A-16D8-4C03-B41E-4948F89ECC8F}" srcOrd="0" destOrd="0" presId="urn:microsoft.com/office/officeart/2005/8/layout/vList2"/>
    <dgm:cxn modelId="{1C02D0E2-A8E8-4062-9519-BACDE6246703}" type="presOf" srcId="{5966A7DC-48FF-472C-8BF1-4434933B26F4}" destId="{8F308C81-A941-4A45-8E56-9532207A338E}" srcOrd="0" destOrd="0" presId="urn:microsoft.com/office/officeart/2005/8/layout/vList2"/>
    <dgm:cxn modelId="{88EA51FD-5BE8-4464-A2FE-3E4F55EEFAD5}" type="presOf" srcId="{197550D2-E67B-474A-8F13-E6870DF36D93}" destId="{A9B914B1-24DA-4100-B59C-10BD66AAECFF}" srcOrd="0" destOrd="0" presId="urn:microsoft.com/office/officeart/2005/8/layout/vList2"/>
    <dgm:cxn modelId="{3371780A-51FB-42C1-B258-6C0143335FC4}" type="presParOf" srcId="{2784DBE2-F283-4391-8E2E-61D0A9FC96D9}" destId="{B172BACD-773E-478A-8D33-2210E0B06433}" srcOrd="0" destOrd="0" presId="urn:microsoft.com/office/officeart/2005/8/layout/vList2"/>
    <dgm:cxn modelId="{640416BB-C5B0-447D-80F4-E549CEEEE4C4}" type="presParOf" srcId="{2784DBE2-F283-4391-8E2E-61D0A9FC96D9}" destId="{9FE7314C-6B64-41ED-A153-7D8E1542944B}" srcOrd="1" destOrd="0" presId="urn:microsoft.com/office/officeart/2005/8/layout/vList2"/>
    <dgm:cxn modelId="{46D5F7A0-919B-4BB8-9A76-A206A2F0636D}" type="presParOf" srcId="{2784DBE2-F283-4391-8E2E-61D0A9FC96D9}" destId="{A4BB7CA6-B0C2-45C0-82A8-C715CA78B8A2}" srcOrd="2" destOrd="0" presId="urn:microsoft.com/office/officeart/2005/8/layout/vList2"/>
    <dgm:cxn modelId="{2B9C27FD-1848-4B74-AB92-655C65CE3AFA}" type="presParOf" srcId="{2784DBE2-F283-4391-8E2E-61D0A9FC96D9}" destId="{902BA0B2-FE6D-4E2B-955C-85CA20B60F15}" srcOrd="3" destOrd="0" presId="urn:microsoft.com/office/officeart/2005/8/layout/vList2"/>
    <dgm:cxn modelId="{4C068FC6-C9D9-4DD5-8D8A-208ECAC543E1}" type="presParOf" srcId="{2784DBE2-F283-4391-8E2E-61D0A9FC96D9}" destId="{2419DB91-73DB-4C65-AE07-EAF72CDC1B71}" srcOrd="4" destOrd="0" presId="urn:microsoft.com/office/officeart/2005/8/layout/vList2"/>
    <dgm:cxn modelId="{D021974E-F94C-4B3C-9043-5CDE52F6E13B}" type="presParOf" srcId="{2784DBE2-F283-4391-8E2E-61D0A9FC96D9}" destId="{95D12E9B-F8C0-49D2-9FB9-C8D8A47903BC}" srcOrd="5" destOrd="0" presId="urn:microsoft.com/office/officeart/2005/8/layout/vList2"/>
    <dgm:cxn modelId="{C8F2D5A1-90DE-4709-A19E-83112E36C586}" type="presParOf" srcId="{2784DBE2-F283-4391-8E2E-61D0A9FC96D9}" destId="{004E763A-16D8-4C03-B41E-4948F89ECC8F}" srcOrd="6" destOrd="0" presId="urn:microsoft.com/office/officeart/2005/8/layout/vList2"/>
    <dgm:cxn modelId="{6EC5C252-3A79-4437-B024-BCFD969722A7}" type="presParOf" srcId="{2784DBE2-F283-4391-8E2E-61D0A9FC96D9}" destId="{9E8289D7-17B2-4CA1-93CF-193BB161CECB}" srcOrd="7" destOrd="0" presId="urn:microsoft.com/office/officeart/2005/8/layout/vList2"/>
    <dgm:cxn modelId="{C613DBDA-34D4-4EE0-8831-5C16628B7F65}" type="presParOf" srcId="{2784DBE2-F283-4391-8E2E-61D0A9FC96D9}" destId="{8F308C81-A941-4A45-8E56-9532207A338E}" srcOrd="8" destOrd="0" presId="urn:microsoft.com/office/officeart/2005/8/layout/vList2"/>
    <dgm:cxn modelId="{D3E9FD64-1D57-430F-884E-EBAFD9714EE0}" type="presParOf" srcId="{2784DBE2-F283-4391-8E2E-61D0A9FC96D9}" destId="{298F86F3-0BB9-47B0-8010-807076E3512C}" srcOrd="9" destOrd="0" presId="urn:microsoft.com/office/officeart/2005/8/layout/vList2"/>
    <dgm:cxn modelId="{5060D7A6-D00D-45E8-AC3E-FD11AD2240B7}" type="presParOf" srcId="{2784DBE2-F283-4391-8E2E-61D0A9FC96D9}" destId="{A9B914B1-24DA-4100-B59C-10BD66AAECFF}" srcOrd="10" destOrd="0" presId="urn:microsoft.com/office/officeart/2005/8/layout/vList2"/>
    <dgm:cxn modelId="{72514C98-6AE2-4564-A78A-ED2EAC7DE3A5}" type="presParOf" srcId="{2784DBE2-F283-4391-8E2E-61D0A9FC96D9}" destId="{E355C18A-459E-43E3-BE61-7577714641CD}" srcOrd="11" destOrd="0" presId="urn:microsoft.com/office/officeart/2005/8/layout/vList2"/>
    <dgm:cxn modelId="{7B75E585-3B72-4D3D-8866-6D9E88EDBFB9}" type="presParOf" srcId="{2784DBE2-F283-4391-8E2E-61D0A9FC96D9}" destId="{3706B74A-843E-4880-A315-7333BFC3B2F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F94BF-C84E-4000-99D8-A4EB4AB80606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CE20709-BB7C-48A6-B3EE-5F3F17FB3B7A}">
      <dgm:prSet/>
      <dgm:spPr/>
      <dgm:t>
        <a:bodyPr/>
        <a:lstStyle/>
        <a:p>
          <a:r>
            <a:rPr lang="en-US"/>
            <a:t>1) Valgrind</a:t>
          </a:r>
        </a:p>
      </dgm:t>
    </dgm:pt>
    <dgm:pt modelId="{28064D33-7EA4-402C-AD3D-456E290D5F08}" type="parTrans" cxnId="{97C2E3DB-6497-4B27-8777-8EF97D0264EF}">
      <dgm:prSet/>
      <dgm:spPr/>
      <dgm:t>
        <a:bodyPr/>
        <a:lstStyle/>
        <a:p>
          <a:endParaRPr lang="en-US"/>
        </a:p>
      </dgm:t>
    </dgm:pt>
    <dgm:pt modelId="{77303B1C-5EF6-4F74-847B-27D2D6C28C37}" type="sibTrans" cxnId="{97C2E3DB-6497-4B27-8777-8EF97D0264EF}">
      <dgm:prSet/>
      <dgm:spPr/>
      <dgm:t>
        <a:bodyPr/>
        <a:lstStyle/>
        <a:p>
          <a:endParaRPr lang="en-US"/>
        </a:p>
      </dgm:t>
    </dgm:pt>
    <dgm:pt modelId="{2FEE93FB-C471-46AD-A84E-3DB3438C6AB7}">
      <dgm:prSet/>
      <dgm:spPr/>
      <dgm:t>
        <a:bodyPr/>
        <a:lstStyle/>
        <a:p>
          <a:r>
            <a:rPr lang="en-US"/>
            <a:t>2)CPP Unit</a:t>
          </a:r>
        </a:p>
      </dgm:t>
    </dgm:pt>
    <dgm:pt modelId="{C7D0D991-3695-40C6-BF1E-4B532099A2C9}" type="parTrans" cxnId="{7A3B769A-BA99-4CAD-BAC2-550E93866ADE}">
      <dgm:prSet/>
      <dgm:spPr/>
      <dgm:t>
        <a:bodyPr/>
        <a:lstStyle/>
        <a:p>
          <a:endParaRPr lang="en-US"/>
        </a:p>
      </dgm:t>
    </dgm:pt>
    <dgm:pt modelId="{2CD65627-1564-4D2F-A3BB-D7C22A030871}" type="sibTrans" cxnId="{7A3B769A-BA99-4CAD-BAC2-550E93866ADE}">
      <dgm:prSet/>
      <dgm:spPr/>
      <dgm:t>
        <a:bodyPr/>
        <a:lstStyle/>
        <a:p>
          <a:endParaRPr lang="en-US"/>
        </a:p>
      </dgm:t>
    </dgm:pt>
    <dgm:pt modelId="{2C41D892-9F6A-474A-8B6E-2222C050B153}" type="pres">
      <dgm:prSet presAssocID="{FD6F94BF-C84E-4000-99D8-A4EB4AB806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2FBA88-75FF-4F6A-AE1D-606EA3D238CD}" type="pres">
      <dgm:prSet presAssocID="{9CE20709-BB7C-48A6-B3EE-5F3F17FB3B7A}" presName="hierRoot1" presStyleCnt="0"/>
      <dgm:spPr/>
    </dgm:pt>
    <dgm:pt modelId="{68183D03-F2BC-4ED9-861F-8266CD79DAF5}" type="pres">
      <dgm:prSet presAssocID="{9CE20709-BB7C-48A6-B3EE-5F3F17FB3B7A}" presName="composite" presStyleCnt="0"/>
      <dgm:spPr/>
    </dgm:pt>
    <dgm:pt modelId="{457E399E-4644-421F-AA99-C0DB63A510B8}" type="pres">
      <dgm:prSet presAssocID="{9CE20709-BB7C-48A6-B3EE-5F3F17FB3B7A}" presName="background" presStyleLbl="node0" presStyleIdx="0" presStyleCnt="2"/>
      <dgm:spPr/>
    </dgm:pt>
    <dgm:pt modelId="{2475CF56-F12C-453F-80A6-436ACEC57476}" type="pres">
      <dgm:prSet presAssocID="{9CE20709-BB7C-48A6-B3EE-5F3F17FB3B7A}" presName="text" presStyleLbl="fgAcc0" presStyleIdx="0" presStyleCnt="2">
        <dgm:presLayoutVars>
          <dgm:chPref val="3"/>
        </dgm:presLayoutVars>
      </dgm:prSet>
      <dgm:spPr/>
    </dgm:pt>
    <dgm:pt modelId="{0AE22FF4-002C-438F-A8AE-2A33CA7C8233}" type="pres">
      <dgm:prSet presAssocID="{9CE20709-BB7C-48A6-B3EE-5F3F17FB3B7A}" presName="hierChild2" presStyleCnt="0"/>
      <dgm:spPr/>
    </dgm:pt>
    <dgm:pt modelId="{34915FA1-9486-4A69-A61F-D7701D067D9C}" type="pres">
      <dgm:prSet presAssocID="{2FEE93FB-C471-46AD-A84E-3DB3438C6AB7}" presName="hierRoot1" presStyleCnt="0"/>
      <dgm:spPr/>
    </dgm:pt>
    <dgm:pt modelId="{056A6E67-AD11-4A1D-9290-29374ADB1710}" type="pres">
      <dgm:prSet presAssocID="{2FEE93FB-C471-46AD-A84E-3DB3438C6AB7}" presName="composite" presStyleCnt="0"/>
      <dgm:spPr/>
    </dgm:pt>
    <dgm:pt modelId="{32A78C01-E5E2-4993-A5E7-95CD179FC3BC}" type="pres">
      <dgm:prSet presAssocID="{2FEE93FB-C471-46AD-A84E-3DB3438C6AB7}" presName="background" presStyleLbl="node0" presStyleIdx="1" presStyleCnt="2"/>
      <dgm:spPr/>
    </dgm:pt>
    <dgm:pt modelId="{7B2D14B6-88A9-4E86-BDFB-46DD6E6341CD}" type="pres">
      <dgm:prSet presAssocID="{2FEE93FB-C471-46AD-A84E-3DB3438C6AB7}" presName="text" presStyleLbl="fgAcc0" presStyleIdx="1" presStyleCnt="2">
        <dgm:presLayoutVars>
          <dgm:chPref val="3"/>
        </dgm:presLayoutVars>
      </dgm:prSet>
      <dgm:spPr/>
    </dgm:pt>
    <dgm:pt modelId="{2482D515-6809-471D-A7B8-2CC34E09FC77}" type="pres">
      <dgm:prSet presAssocID="{2FEE93FB-C471-46AD-A84E-3DB3438C6AB7}" presName="hierChild2" presStyleCnt="0"/>
      <dgm:spPr/>
    </dgm:pt>
  </dgm:ptLst>
  <dgm:cxnLst>
    <dgm:cxn modelId="{96AADC05-9B72-4532-B1BF-FE18D3860932}" type="presOf" srcId="{2FEE93FB-C471-46AD-A84E-3DB3438C6AB7}" destId="{7B2D14B6-88A9-4E86-BDFB-46DD6E6341CD}" srcOrd="0" destOrd="0" presId="urn:microsoft.com/office/officeart/2005/8/layout/hierarchy1"/>
    <dgm:cxn modelId="{796A3D62-49AD-4A75-B9D0-F9CF2041E53D}" type="presOf" srcId="{FD6F94BF-C84E-4000-99D8-A4EB4AB80606}" destId="{2C41D892-9F6A-474A-8B6E-2222C050B153}" srcOrd="0" destOrd="0" presId="urn:microsoft.com/office/officeart/2005/8/layout/hierarchy1"/>
    <dgm:cxn modelId="{7A3B769A-BA99-4CAD-BAC2-550E93866ADE}" srcId="{FD6F94BF-C84E-4000-99D8-A4EB4AB80606}" destId="{2FEE93FB-C471-46AD-A84E-3DB3438C6AB7}" srcOrd="1" destOrd="0" parTransId="{C7D0D991-3695-40C6-BF1E-4B532099A2C9}" sibTransId="{2CD65627-1564-4D2F-A3BB-D7C22A030871}"/>
    <dgm:cxn modelId="{349D72A5-0D90-46A3-AED3-484005FB2348}" type="presOf" srcId="{9CE20709-BB7C-48A6-B3EE-5F3F17FB3B7A}" destId="{2475CF56-F12C-453F-80A6-436ACEC57476}" srcOrd="0" destOrd="0" presId="urn:microsoft.com/office/officeart/2005/8/layout/hierarchy1"/>
    <dgm:cxn modelId="{97C2E3DB-6497-4B27-8777-8EF97D0264EF}" srcId="{FD6F94BF-C84E-4000-99D8-A4EB4AB80606}" destId="{9CE20709-BB7C-48A6-B3EE-5F3F17FB3B7A}" srcOrd="0" destOrd="0" parTransId="{28064D33-7EA4-402C-AD3D-456E290D5F08}" sibTransId="{77303B1C-5EF6-4F74-847B-27D2D6C28C37}"/>
    <dgm:cxn modelId="{6C53BE59-584A-45C5-B0A5-7AB6D1736D89}" type="presParOf" srcId="{2C41D892-9F6A-474A-8B6E-2222C050B153}" destId="{EB2FBA88-75FF-4F6A-AE1D-606EA3D238CD}" srcOrd="0" destOrd="0" presId="urn:microsoft.com/office/officeart/2005/8/layout/hierarchy1"/>
    <dgm:cxn modelId="{55145DA9-8FA6-422C-88BB-49A9C1B9632A}" type="presParOf" srcId="{EB2FBA88-75FF-4F6A-AE1D-606EA3D238CD}" destId="{68183D03-F2BC-4ED9-861F-8266CD79DAF5}" srcOrd="0" destOrd="0" presId="urn:microsoft.com/office/officeart/2005/8/layout/hierarchy1"/>
    <dgm:cxn modelId="{AEE81724-F5FC-4916-AFE5-10B60548662A}" type="presParOf" srcId="{68183D03-F2BC-4ED9-861F-8266CD79DAF5}" destId="{457E399E-4644-421F-AA99-C0DB63A510B8}" srcOrd="0" destOrd="0" presId="urn:microsoft.com/office/officeart/2005/8/layout/hierarchy1"/>
    <dgm:cxn modelId="{80A11994-D46C-45B6-8BA6-EA6238B8FA7F}" type="presParOf" srcId="{68183D03-F2BC-4ED9-861F-8266CD79DAF5}" destId="{2475CF56-F12C-453F-80A6-436ACEC57476}" srcOrd="1" destOrd="0" presId="urn:microsoft.com/office/officeart/2005/8/layout/hierarchy1"/>
    <dgm:cxn modelId="{1A1A7356-2CC5-41AD-8526-55247E46820F}" type="presParOf" srcId="{EB2FBA88-75FF-4F6A-AE1D-606EA3D238CD}" destId="{0AE22FF4-002C-438F-A8AE-2A33CA7C8233}" srcOrd="1" destOrd="0" presId="urn:microsoft.com/office/officeart/2005/8/layout/hierarchy1"/>
    <dgm:cxn modelId="{EC265C6F-5F8C-4150-BAC3-6FCB856A1308}" type="presParOf" srcId="{2C41D892-9F6A-474A-8B6E-2222C050B153}" destId="{34915FA1-9486-4A69-A61F-D7701D067D9C}" srcOrd="1" destOrd="0" presId="urn:microsoft.com/office/officeart/2005/8/layout/hierarchy1"/>
    <dgm:cxn modelId="{7C4AB4C1-9CF9-429D-9EA5-4E3FC42892D8}" type="presParOf" srcId="{34915FA1-9486-4A69-A61F-D7701D067D9C}" destId="{056A6E67-AD11-4A1D-9290-29374ADB1710}" srcOrd="0" destOrd="0" presId="urn:microsoft.com/office/officeart/2005/8/layout/hierarchy1"/>
    <dgm:cxn modelId="{7C89DF68-49D5-42C5-993A-B7E2205E49DC}" type="presParOf" srcId="{056A6E67-AD11-4A1D-9290-29374ADB1710}" destId="{32A78C01-E5E2-4993-A5E7-95CD179FC3BC}" srcOrd="0" destOrd="0" presId="urn:microsoft.com/office/officeart/2005/8/layout/hierarchy1"/>
    <dgm:cxn modelId="{7DC8A15E-5C46-46D3-B2FB-4A04BFA5CAD1}" type="presParOf" srcId="{056A6E67-AD11-4A1D-9290-29374ADB1710}" destId="{7B2D14B6-88A9-4E86-BDFB-46DD6E6341CD}" srcOrd="1" destOrd="0" presId="urn:microsoft.com/office/officeart/2005/8/layout/hierarchy1"/>
    <dgm:cxn modelId="{07F5D8FE-2C82-4FF7-960B-F5C1CA21DDBA}" type="presParOf" srcId="{34915FA1-9486-4A69-A61F-D7701D067D9C}" destId="{2482D515-6809-471D-A7B8-2CC34E09FC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5DDED-D2AA-4492-9D30-D295ADE02776}">
      <dsp:nvSpPr>
        <dsp:cNvPr id="0" name=""/>
        <dsp:cNvSpPr/>
      </dsp:nvSpPr>
      <dsp:spPr>
        <a:xfrm>
          <a:off x="0" y="233176"/>
          <a:ext cx="6190459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Word frequency counter is an application which counts number of times a word appears in multiple files.</a:t>
          </a:r>
        </a:p>
      </dsp:txBody>
      <dsp:txXfrm>
        <a:off x="33012" y="266188"/>
        <a:ext cx="6124435" cy="610236"/>
      </dsp:txXfrm>
    </dsp:sp>
    <dsp:sp modelId="{41F28626-0C74-4722-9897-EB3AAB04F1A8}">
      <dsp:nvSpPr>
        <dsp:cNvPr id="0" name=""/>
        <dsp:cNvSpPr/>
      </dsp:nvSpPr>
      <dsp:spPr>
        <a:xfrm>
          <a:off x="0" y="958396"/>
          <a:ext cx="6190459" cy="676260"/>
        </a:xfrm>
        <a:prstGeom prst="round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Frequency of words are stored in Map.</a:t>
          </a:r>
        </a:p>
      </dsp:txBody>
      <dsp:txXfrm>
        <a:off x="33012" y="991408"/>
        <a:ext cx="6124435" cy="610236"/>
      </dsp:txXfrm>
    </dsp:sp>
    <dsp:sp modelId="{92054E6B-EF95-48E8-BF3C-45F154E317F9}">
      <dsp:nvSpPr>
        <dsp:cNvPr id="0" name=""/>
        <dsp:cNvSpPr/>
      </dsp:nvSpPr>
      <dsp:spPr>
        <a:xfrm>
          <a:off x="0" y="1683616"/>
          <a:ext cx="6190459" cy="676260"/>
        </a:xfrm>
        <a:prstGeom prst="round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Common words and invalid words are excluded from the frequency.</a:t>
          </a:r>
        </a:p>
      </dsp:txBody>
      <dsp:txXfrm>
        <a:off x="33012" y="1716628"/>
        <a:ext cx="6124435" cy="610236"/>
      </dsp:txXfrm>
    </dsp:sp>
    <dsp:sp modelId="{46C1694D-72C0-4E07-B94A-1BBBB22DBE20}">
      <dsp:nvSpPr>
        <dsp:cNvPr id="0" name=""/>
        <dsp:cNvSpPr/>
      </dsp:nvSpPr>
      <dsp:spPr>
        <a:xfrm>
          <a:off x="0" y="2408836"/>
          <a:ext cx="6190459" cy="676260"/>
        </a:xfrm>
        <a:prstGeom prst="round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user doesn't give any input file error will be displayed.</a:t>
          </a:r>
        </a:p>
      </dsp:txBody>
      <dsp:txXfrm>
        <a:off x="33012" y="2441848"/>
        <a:ext cx="6124435" cy="610236"/>
      </dsp:txXfrm>
    </dsp:sp>
    <dsp:sp modelId="{E82A727A-8501-4384-A9C7-EEB433B62AE3}">
      <dsp:nvSpPr>
        <dsp:cNvPr id="0" name=""/>
        <dsp:cNvSpPr/>
      </dsp:nvSpPr>
      <dsp:spPr>
        <a:xfrm>
          <a:off x="0" y="3134056"/>
          <a:ext cx="6190459" cy="676260"/>
        </a:xfrm>
        <a:prstGeom prst="round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Common words are stored in commonwords.txt</a:t>
          </a:r>
        </a:p>
      </dsp:txBody>
      <dsp:txXfrm>
        <a:off x="33012" y="3167068"/>
        <a:ext cx="6124435" cy="610236"/>
      </dsp:txXfrm>
    </dsp:sp>
    <dsp:sp modelId="{C2353BE5-4A93-4FFD-A4E7-67BA2FF89AA3}">
      <dsp:nvSpPr>
        <dsp:cNvPr id="0" name=""/>
        <dsp:cNvSpPr/>
      </dsp:nvSpPr>
      <dsp:spPr>
        <a:xfrm>
          <a:off x="0" y="3859276"/>
          <a:ext cx="6190459" cy="67626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Invalid words are stored in hash table.</a:t>
          </a:r>
        </a:p>
      </dsp:txBody>
      <dsp:txXfrm>
        <a:off x="33012" y="3892288"/>
        <a:ext cx="6124435" cy="610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2BACD-773E-478A-8D33-2210E0B06433}">
      <dsp:nvSpPr>
        <dsp:cNvPr id="0" name=""/>
        <dsp:cNvSpPr/>
      </dsp:nvSpPr>
      <dsp:spPr>
        <a:xfrm>
          <a:off x="0" y="69668"/>
          <a:ext cx="6190459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MultiFile MultiDirectory Solution:</a:t>
          </a:r>
        </a:p>
      </dsp:txBody>
      <dsp:txXfrm>
        <a:off x="29271" y="98939"/>
        <a:ext cx="6131917" cy="541083"/>
      </dsp:txXfrm>
    </dsp:sp>
    <dsp:sp modelId="{A4BB7CA6-B0C2-45C0-82A8-C715CA78B8A2}">
      <dsp:nvSpPr>
        <dsp:cNvPr id="0" name=""/>
        <dsp:cNvSpPr/>
      </dsp:nvSpPr>
      <dsp:spPr>
        <a:xfrm>
          <a:off x="0" y="741293"/>
          <a:ext cx="6190459" cy="599625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1) SRC</a:t>
          </a:r>
        </a:p>
      </dsp:txBody>
      <dsp:txXfrm>
        <a:off x="29271" y="770564"/>
        <a:ext cx="6131917" cy="541083"/>
      </dsp:txXfrm>
    </dsp:sp>
    <dsp:sp modelId="{2419DB91-73DB-4C65-AE07-EAF72CDC1B71}">
      <dsp:nvSpPr>
        <dsp:cNvPr id="0" name=""/>
        <dsp:cNvSpPr/>
      </dsp:nvSpPr>
      <dsp:spPr>
        <a:xfrm>
          <a:off x="0" y="1412918"/>
          <a:ext cx="6190459" cy="599625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2)OBJ</a:t>
          </a:r>
        </a:p>
      </dsp:txBody>
      <dsp:txXfrm>
        <a:off x="29271" y="1442189"/>
        <a:ext cx="6131917" cy="541083"/>
      </dsp:txXfrm>
    </dsp:sp>
    <dsp:sp modelId="{004E763A-16D8-4C03-B41E-4948F89ECC8F}">
      <dsp:nvSpPr>
        <dsp:cNvPr id="0" name=""/>
        <dsp:cNvSpPr/>
      </dsp:nvSpPr>
      <dsp:spPr>
        <a:xfrm>
          <a:off x="0" y="2084544"/>
          <a:ext cx="6190459" cy="599625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3)INCLUDE</a:t>
          </a:r>
        </a:p>
      </dsp:txBody>
      <dsp:txXfrm>
        <a:off x="29271" y="2113815"/>
        <a:ext cx="6131917" cy="541083"/>
      </dsp:txXfrm>
    </dsp:sp>
    <dsp:sp modelId="{8F308C81-A941-4A45-8E56-9532207A338E}">
      <dsp:nvSpPr>
        <dsp:cNvPr id="0" name=""/>
        <dsp:cNvSpPr/>
      </dsp:nvSpPr>
      <dsp:spPr>
        <a:xfrm>
          <a:off x="0" y="2756169"/>
          <a:ext cx="6190459" cy="599625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4)COMPILE</a:t>
          </a:r>
        </a:p>
      </dsp:txBody>
      <dsp:txXfrm>
        <a:off x="29271" y="2785440"/>
        <a:ext cx="6131917" cy="541083"/>
      </dsp:txXfrm>
    </dsp:sp>
    <dsp:sp modelId="{A9B914B1-24DA-4100-B59C-10BD66AAECFF}">
      <dsp:nvSpPr>
        <dsp:cNvPr id="0" name=""/>
        <dsp:cNvSpPr/>
      </dsp:nvSpPr>
      <dsp:spPr>
        <a:xfrm>
          <a:off x="0" y="3427794"/>
          <a:ext cx="6190459" cy="599625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5)BIN</a:t>
          </a:r>
        </a:p>
      </dsp:txBody>
      <dsp:txXfrm>
        <a:off x="29271" y="3457065"/>
        <a:ext cx="6131917" cy="541083"/>
      </dsp:txXfrm>
    </dsp:sp>
    <dsp:sp modelId="{3706B74A-843E-4880-A315-7333BFC3B2F6}">
      <dsp:nvSpPr>
        <dsp:cNvPr id="0" name=""/>
        <dsp:cNvSpPr/>
      </dsp:nvSpPr>
      <dsp:spPr>
        <a:xfrm>
          <a:off x="0" y="4099419"/>
          <a:ext cx="6190459" cy="599625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6)TOOLS</a:t>
          </a:r>
        </a:p>
      </dsp:txBody>
      <dsp:txXfrm>
        <a:off x="29271" y="4128690"/>
        <a:ext cx="6131917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E399E-4644-421F-AA99-C0DB63A510B8}">
      <dsp:nvSpPr>
        <dsp:cNvPr id="0" name=""/>
        <dsp:cNvSpPr/>
      </dsp:nvSpPr>
      <dsp:spPr>
        <a:xfrm>
          <a:off x="688" y="1271576"/>
          <a:ext cx="2418079" cy="153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75CF56-F12C-453F-80A6-436ACEC57476}">
      <dsp:nvSpPr>
        <dsp:cNvPr id="0" name=""/>
        <dsp:cNvSpPr/>
      </dsp:nvSpPr>
      <dsp:spPr>
        <a:xfrm>
          <a:off x="269364" y="1526818"/>
          <a:ext cx="2418079" cy="1535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1) Valgrind</a:t>
          </a:r>
        </a:p>
      </dsp:txBody>
      <dsp:txXfrm>
        <a:off x="314337" y="1571791"/>
        <a:ext cx="2328133" cy="1445534"/>
      </dsp:txXfrm>
    </dsp:sp>
    <dsp:sp modelId="{32A78C01-E5E2-4993-A5E7-95CD179FC3BC}">
      <dsp:nvSpPr>
        <dsp:cNvPr id="0" name=""/>
        <dsp:cNvSpPr/>
      </dsp:nvSpPr>
      <dsp:spPr>
        <a:xfrm>
          <a:off x="2956119" y="1271576"/>
          <a:ext cx="2418079" cy="1535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D14B6-88A9-4E86-BDFB-46DD6E6341CD}">
      <dsp:nvSpPr>
        <dsp:cNvPr id="0" name=""/>
        <dsp:cNvSpPr/>
      </dsp:nvSpPr>
      <dsp:spPr>
        <a:xfrm>
          <a:off x="3224794" y="1526818"/>
          <a:ext cx="2418079" cy="15354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2)CPP Unit</a:t>
          </a:r>
        </a:p>
      </dsp:txBody>
      <dsp:txXfrm>
        <a:off x="3269767" y="1571791"/>
        <a:ext cx="2328133" cy="1445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29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6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65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9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9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B7F-BA8D-9C60-3B51-5630E5E3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365"/>
            <a:ext cx="10515600" cy="143288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cs typeface="Calibri Light"/>
              </a:rPr>
              <a:t>GROUP – 7</a:t>
            </a:r>
            <a:br>
              <a:rPr lang="en-US" sz="4400" dirty="0">
                <a:solidFill>
                  <a:srgbClr val="FF0000"/>
                </a:solidFill>
                <a:cs typeface="Calibri Light"/>
              </a:rPr>
            </a:br>
            <a:br>
              <a:rPr lang="en-US" sz="4400" dirty="0">
                <a:solidFill>
                  <a:srgbClr val="FF0000"/>
                </a:solidFill>
                <a:cs typeface="Calibri Light"/>
              </a:rPr>
            </a:br>
            <a:r>
              <a:rPr lang="en-US" sz="4400" dirty="0">
                <a:solidFill>
                  <a:srgbClr val="FF0000"/>
                </a:solidFill>
                <a:cs typeface="Calibri Light"/>
              </a:rPr>
              <a:t>WORD FREQUENCY COUNTER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F846-82DE-A669-E30A-6F7436B0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18" y="3607202"/>
            <a:ext cx="4247882" cy="25697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Ramya </a:t>
            </a:r>
            <a:r>
              <a:rPr lang="en-US" err="1">
                <a:cs typeface="Calibri"/>
              </a:rPr>
              <a:t>Bejawada</a:t>
            </a:r>
          </a:p>
          <a:p>
            <a:r>
              <a:rPr lang="en-US">
                <a:cs typeface="Calibri"/>
              </a:rPr>
              <a:t>Varsha Narayana</a:t>
            </a:r>
          </a:p>
          <a:p>
            <a:r>
              <a:rPr lang="en-US" err="1">
                <a:cs typeface="Calibri"/>
              </a:rPr>
              <a:t>Suvithra</a:t>
            </a:r>
            <a:r>
              <a:rPr lang="en-US">
                <a:cs typeface="Calibri"/>
              </a:rPr>
              <a:t> Murugan</a:t>
            </a:r>
          </a:p>
          <a:p>
            <a:r>
              <a:rPr lang="en-US">
                <a:cs typeface="Calibri"/>
              </a:rPr>
              <a:t>Durga Bhavani Asadi</a:t>
            </a:r>
          </a:p>
        </p:txBody>
      </p:sp>
    </p:spTree>
    <p:extLst>
      <p:ext uri="{BB962C8B-B14F-4D97-AF65-F5344CB8AC3E}">
        <p14:creationId xmlns:p14="http://schemas.microsoft.com/office/powerpoint/2010/main" val="4908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39617-3B35-5B45-F30A-81515E57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Day4:Testing Tools and Process: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D92B985-0BAE-76DB-9A20-575810772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58758"/>
              </p:ext>
            </p:extLst>
          </p:nvPr>
        </p:nvGraphicFramePr>
        <p:xfrm>
          <a:off x="1098550" y="1096963"/>
          <a:ext cx="5643563" cy="4333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958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5446-AFF6-D444-3E33-D3886AAE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35" y="-1393745"/>
            <a:ext cx="8534400" cy="6333067"/>
          </a:xfrm>
        </p:spPr>
        <p:txBody>
          <a:bodyPr/>
          <a:lstStyle/>
          <a:p>
            <a:r>
              <a:rPr lang="en-US">
                <a:cs typeface="Calibri Light"/>
              </a:rPr>
              <a:t>Conclusion: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B617-4863-7AC8-B101-3DBAB045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9" y="2893646"/>
            <a:ext cx="8534400" cy="48266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Frequency of unique words are displayed</a:t>
            </a:r>
          </a:p>
          <a:p>
            <a:r>
              <a:rPr lang="en-US">
                <a:cs typeface="Calibri"/>
              </a:rPr>
              <a:t>Common and Invalid words are removed from </a:t>
            </a:r>
            <a:r>
              <a:rPr lang="en-US" err="1">
                <a:cs typeface="Calibri"/>
              </a:rPr>
              <a:t>Inputfile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We have implemented threads for giving multiple </a:t>
            </a:r>
            <a:r>
              <a:rPr lang="en-US" err="1">
                <a:cs typeface="Calibri"/>
              </a:rPr>
              <a:t>inputfiles</a:t>
            </a:r>
            <a:r>
              <a:rPr lang="en-US">
                <a:cs typeface="Calibri"/>
              </a:rPr>
              <a:t> at the time of execution.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65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A47DEB-3117-F87F-5CC1-5CDA1218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393132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                </a:t>
            </a:r>
            <a:r>
              <a:rPr lang="en-US" sz="5400" dirty="0">
                <a:cs typeface="Calibri Light"/>
              </a:rPr>
              <a:t>THANK YOU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24ECF-DD47-97C4-3865-61C60D01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1540" y="3752337"/>
            <a:ext cx="3925910" cy="23373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55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DF49-CAB3-C7C8-A87F-DAAF10F2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7" y="21487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DAY 1 TO 5: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5EC0F-FC6C-9E23-AE7C-2DAB0218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11569"/>
            <a:ext cx="8534400" cy="3664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Day1: SRS Briefing.</a:t>
            </a:r>
          </a:p>
          <a:p>
            <a:r>
              <a:rPr lang="en-US">
                <a:cs typeface="Calibri"/>
              </a:rPr>
              <a:t>Day2: Designing.</a:t>
            </a:r>
          </a:p>
          <a:p>
            <a:r>
              <a:rPr lang="en-US">
                <a:cs typeface="Calibri"/>
              </a:rPr>
              <a:t>Day3: Coding.</a:t>
            </a:r>
          </a:p>
          <a:p>
            <a:r>
              <a:rPr lang="en-US">
                <a:cs typeface="Calibri"/>
              </a:rPr>
              <a:t>Day4: </a:t>
            </a:r>
            <a:r>
              <a:rPr lang="en-US" err="1">
                <a:cs typeface="Calibri"/>
              </a:rPr>
              <a:t>CPPUnit</a:t>
            </a:r>
            <a:r>
              <a:rPr lang="en-US">
                <a:cs typeface="Calibri"/>
              </a:rPr>
              <a:t> , UT and IT.</a:t>
            </a:r>
          </a:p>
          <a:p>
            <a:r>
              <a:rPr lang="en-US">
                <a:cs typeface="Calibri"/>
              </a:rPr>
              <a:t>Day5: GitHub and Presentation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62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731F65-258D-B3F5-38F5-9D636CBC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 Light"/>
              </a:rPr>
              <a:t>DAY1:INTRODUCTION:</a:t>
            </a:r>
            <a:endParaRPr lang="en-US" sz="2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F916F-84BB-DC41-B084-CEBCC1024D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998338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78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389E2-065C-260B-94C2-48ED9C07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cs typeface="Calibri Light"/>
              </a:rPr>
              <a:t>Non Functional Requirements:</a:t>
            </a: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7FB92B-8607-9313-0813-295A9A5AA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01626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54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6CEC-3DE2-1D1E-70B9-A3B2373C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Day2:Designing: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8448-DFA8-44D6-B0DE-E9F0BECD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313" y="1449991"/>
            <a:ext cx="10515600" cy="111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USE-CASE DIAGRAM.</a:t>
            </a:r>
          </a:p>
          <a:p>
            <a:r>
              <a:rPr lang="en-US">
                <a:cs typeface="Calibri"/>
              </a:rPr>
              <a:t>SEQUENCE DIAGRAM.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3E81415-981E-13C2-2B73-84C66226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6" y="2967339"/>
            <a:ext cx="5050665" cy="356349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21A9448-0AF5-2F18-1620-08BB1FA5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72" y="195894"/>
            <a:ext cx="6231226" cy="63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7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F0901C-C65C-CBFD-5B1E-EC41DF89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378532"/>
            <a:ext cx="5233116" cy="5671640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8B3F41-46A5-C50D-58F6-CF0489C3C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67" y="380983"/>
            <a:ext cx="5168720" cy="56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0A6C35-B493-91E4-8C8C-17E38B25F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8" y="492797"/>
            <a:ext cx="4739425" cy="5614830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586495-4E34-FD72-6FD5-BFB4DAE2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68" y="493368"/>
            <a:ext cx="4235002" cy="54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2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37809B7-4684-913A-6855-9FF007FA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4" y="179916"/>
            <a:ext cx="5104326" cy="6251323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CCF88D-7D94-F64E-342F-C4DF4F7D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17" y="283404"/>
            <a:ext cx="5168719" cy="59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1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B5D2B8-547F-5648-E625-8A47A674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99" y="477699"/>
            <a:ext cx="4986270" cy="55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306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201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GROUP – 7  WORD FREQUENCY COUNTER</vt:lpstr>
      <vt:lpstr>DAY 1 TO 5:</vt:lpstr>
      <vt:lpstr>DAY1:INTRODUCTION:</vt:lpstr>
      <vt:lpstr>Non Functional Requirements:</vt:lpstr>
      <vt:lpstr>Day2:Designing:</vt:lpstr>
      <vt:lpstr>PowerPoint Presentation</vt:lpstr>
      <vt:lpstr>PowerPoint Presentation</vt:lpstr>
      <vt:lpstr>PowerPoint Presentation</vt:lpstr>
      <vt:lpstr>PowerPoint Presentation</vt:lpstr>
      <vt:lpstr>Day4:Testing Tools and Process:</vt:lpstr>
      <vt:lpstr>Conclusion:</vt:lpstr>
      <vt:lpstr>      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SUVITHRA M</cp:lastModifiedBy>
  <cp:revision>3</cp:revision>
  <dcterms:created xsi:type="dcterms:W3CDTF">2022-11-09T04:02:30Z</dcterms:created>
  <dcterms:modified xsi:type="dcterms:W3CDTF">2022-11-09T09:00:23Z</dcterms:modified>
</cp:coreProperties>
</file>