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8"/>
  </p:notesMasterIdLst>
  <p:handoutMasterIdLst>
    <p:handoutMasterId r:id="rId9"/>
  </p:handoutMasterIdLst>
  <p:sldIdLst>
    <p:sldId id="256" r:id="rId2"/>
    <p:sldId id="262" r:id="rId3"/>
    <p:sldId id="258" r:id="rId4"/>
    <p:sldId id="264" r:id="rId5"/>
    <p:sldId id="263" r:id="rId6"/>
    <p:sldId id="260" r:id="rId7"/>
  </p:sldIdLst>
  <p:sldSz cx="12192000" cy="6858000"/>
  <p:notesSz cx="6858000" cy="9144000"/>
  <p:defaultTextStyle>
    <a:defPPr rtl="0">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95" d="100"/>
          <a:sy n="95" d="100"/>
        </p:scale>
        <p:origin x="163"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i-FI"/>
          </a:p>
        </p:txBody>
      </p:sp>
      <p:sp>
        <p:nvSpPr>
          <p:cNvPr id="3" name="Päivämäärän paikkamerkki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1C9ED4-A9D3-47A8-8778-DBFB250871FB}" type="datetime1">
              <a:rPr lang="fi-FI" smtClean="0"/>
              <a:t>8.3.2024</a:t>
            </a:fld>
            <a:endParaRPr lang="fi-FI"/>
          </a:p>
        </p:txBody>
      </p:sp>
      <p:sp>
        <p:nvSpPr>
          <p:cNvPr id="4" name="Alatunnisteen paikkamerkki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i-FI"/>
          </a:p>
        </p:txBody>
      </p:sp>
      <p:sp>
        <p:nvSpPr>
          <p:cNvPr id="5" name="Dian numeron paikkamerkki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i-FI" smtClean="0"/>
              <a:t>‹#›</a:t>
            </a:fld>
            <a:endParaRPr lang="fi-FI"/>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i-FI" noProof="0"/>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2D600-A4F0-42CC-BDED-5E6FF970E78E}" type="datetime1">
              <a:rPr lang="fi-FI" smtClean="0"/>
              <a:pPr/>
              <a:t>8.3.2024</a:t>
            </a:fld>
            <a:endParaRPr lang="fi-FI" dirty="0"/>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i-FI" noProof="0"/>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i-FI" noProof="0"/>
              <a:t>Muokkaa tekstin perustyylejä napsauttamalla</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i-FI" noProof="0"/>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i-FI" noProof="0" smtClean="0"/>
              <a:t>‹#›</a:t>
            </a:fld>
            <a:endParaRPr lang="fi-FI"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rtlCol="0"/>
          <a:lstStyle/>
          <a:p>
            <a:pPr rtl="0"/>
            <a:endParaRPr lang="fi-FI"/>
          </a:p>
        </p:txBody>
      </p:sp>
      <p:sp>
        <p:nvSpPr>
          <p:cNvPr id="4" name="Dian numeron paikkamerkki 3"/>
          <p:cNvSpPr>
            <a:spLocks noGrp="1"/>
          </p:cNvSpPr>
          <p:nvPr>
            <p:ph type="sldNum" sz="quarter" idx="5"/>
          </p:nvPr>
        </p:nvSpPr>
        <p:spPr/>
        <p:txBody>
          <a:bodyPr rtlCol="0"/>
          <a:lstStyle/>
          <a:p>
            <a:pPr rtl="0"/>
            <a:fld id="{C6B3AB32-59DF-41F1-9618-EDFBF5049629}" type="slidenum">
              <a:rPr lang="fi-FI" smtClean="0"/>
              <a:t>1</a:t>
            </a:fld>
            <a:endParaRPr lang="fi-FI"/>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5"/>
          </p:nvPr>
        </p:nvSpPr>
        <p:spPr/>
        <p:txBody>
          <a:bodyPr/>
          <a:lstStyle/>
          <a:p>
            <a:pPr rtl="0"/>
            <a:fld id="{C6B3AB32-59DF-41F1-9618-EDFBF5049629}" type="slidenum">
              <a:rPr lang="fi-FI" smtClean="0"/>
              <a:t>3</a:t>
            </a:fld>
            <a:endParaRPr lang="fi-FI"/>
          </a:p>
        </p:txBody>
      </p:sp>
    </p:spTree>
    <p:extLst>
      <p:ext uri="{BB962C8B-B14F-4D97-AF65-F5344CB8AC3E}">
        <p14:creationId xmlns:p14="http://schemas.microsoft.com/office/powerpoint/2010/main" val="394805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rtlCol="0"/>
          <a:lstStyle/>
          <a:p>
            <a:pPr rtl="0"/>
            <a:endParaRPr lang="fi-FI"/>
          </a:p>
        </p:txBody>
      </p:sp>
      <p:sp>
        <p:nvSpPr>
          <p:cNvPr id="4" name="Dian numeron paikkamerkki 3"/>
          <p:cNvSpPr>
            <a:spLocks noGrp="1"/>
          </p:cNvSpPr>
          <p:nvPr>
            <p:ph type="sldNum" sz="quarter" idx="5"/>
          </p:nvPr>
        </p:nvSpPr>
        <p:spPr/>
        <p:txBody>
          <a:bodyPr rtlCol="0"/>
          <a:lstStyle/>
          <a:p>
            <a:pPr rtl="0"/>
            <a:fld id="{C6B3AB32-59DF-41F1-9618-EDFBF5049629}" type="slidenum">
              <a:rPr lang="fi-FI" smtClean="0"/>
              <a:t>6</a:t>
            </a:fld>
            <a:endParaRPr lang="fi-FI"/>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Suorakulmi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tsikk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i-FI" noProof="0"/>
              <a:t>Muokkaa otsikon perustyyliä napsauttamalla</a:t>
            </a:r>
          </a:p>
        </p:txBody>
      </p:sp>
      <p:sp>
        <p:nvSpPr>
          <p:cNvPr id="3" name="Alaotsikk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i-FI" noProof="0"/>
              <a:t>Muokkaa alaotsikon perustyyliä napsautt.</a:t>
            </a:r>
          </a:p>
        </p:txBody>
      </p:sp>
      <p:sp>
        <p:nvSpPr>
          <p:cNvPr id="4" name="Päivämäärän paikkamerkki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734F9C2-3005-4044-B8BA-6BE74DCEE816}" type="datetime1">
              <a:rPr lang="fi-FI" noProof="0" smtClean="0"/>
              <a:t>8.3.2024</a:t>
            </a:fld>
            <a:endParaRPr lang="fi-FI" noProof="0"/>
          </a:p>
        </p:txBody>
      </p:sp>
      <p:sp>
        <p:nvSpPr>
          <p:cNvPr id="5" name="Alatunnisteen paikkamerkki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i-FI" noProof="0"/>
          </a:p>
        </p:txBody>
      </p:sp>
      <p:sp>
        <p:nvSpPr>
          <p:cNvPr id="6" name="Dian numeron paikkamerkki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untainen teksti">
    <p:spTree>
      <p:nvGrpSpPr>
        <p:cNvPr id="1" name=""/>
        <p:cNvGrpSpPr/>
        <p:nvPr/>
      </p:nvGrpSpPr>
      <p:grpSpPr>
        <a:xfrm>
          <a:off x="0" y="0"/>
          <a:ext cx="0" cy="0"/>
          <a:chOff x="0" y="0"/>
          <a:chExt cx="0" cy="0"/>
        </a:xfrm>
      </p:grpSpPr>
      <p:sp>
        <p:nvSpPr>
          <p:cNvPr id="8" name="Suorakulmi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Otsikko 1"/>
          <p:cNvSpPr>
            <a:spLocks noGrp="1"/>
          </p:cNvSpPr>
          <p:nvPr>
            <p:ph type="title" hasCustomPrompt="1"/>
          </p:nvPr>
        </p:nvSpPr>
        <p:spPr>
          <a:xfrm>
            <a:off x="581192" y="702156"/>
            <a:ext cx="11029616" cy="1013800"/>
          </a:xfrm>
        </p:spPr>
        <p:txBody>
          <a:bodyPr rtlCol="0"/>
          <a:lstStyle/>
          <a:p>
            <a:pPr rtl="0"/>
            <a:r>
              <a:rPr lang="fi-FI" noProof="0"/>
              <a:t>Muokkaa otsikon perustyyliä napsauttamalla</a:t>
            </a:r>
          </a:p>
        </p:txBody>
      </p:sp>
      <p:sp>
        <p:nvSpPr>
          <p:cNvPr id="3" name="Pystysuuntaisen tekstin paikkamerkki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Päivämäärän paikkamerkki 3"/>
          <p:cNvSpPr>
            <a:spLocks noGrp="1"/>
          </p:cNvSpPr>
          <p:nvPr>
            <p:ph type="dt" sz="half" idx="10"/>
          </p:nvPr>
        </p:nvSpPr>
        <p:spPr/>
        <p:txBody>
          <a:bodyPr rtlCol="0"/>
          <a:lstStyle/>
          <a:p>
            <a:pPr rtl="0"/>
            <a:fld id="{88DFEA9D-E695-41D1-85B1-9D88843835A3}" type="datetime1">
              <a:rPr lang="fi-FI" noProof="0" smtClean="0"/>
              <a:t>8.3.2024</a:t>
            </a:fld>
            <a:endParaRPr lang="fi-FI" noProof="0"/>
          </a:p>
        </p:txBody>
      </p:sp>
      <p:sp>
        <p:nvSpPr>
          <p:cNvPr id="5" name="Alatunnisteen paikkamerkki 4"/>
          <p:cNvSpPr>
            <a:spLocks noGrp="1"/>
          </p:cNvSpPr>
          <p:nvPr>
            <p:ph type="ftr" sz="quarter" idx="11"/>
          </p:nvPr>
        </p:nvSpPr>
        <p:spPr/>
        <p:txBody>
          <a:bodyPr rtlCol="0"/>
          <a:lstStyle/>
          <a:p>
            <a:pPr rtl="0"/>
            <a:endParaRPr lang="fi-FI" noProof="0"/>
          </a:p>
        </p:txBody>
      </p:sp>
      <p:sp>
        <p:nvSpPr>
          <p:cNvPr id="6" name="Dian numeron paikkamerkki 5"/>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untainen otsikko ja teksti">
    <p:spTree>
      <p:nvGrpSpPr>
        <p:cNvPr id="1" name=""/>
        <p:cNvGrpSpPr/>
        <p:nvPr/>
      </p:nvGrpSpPr>
      <p:grpSpPr>
        <a:xfrm>
          <a:off x="0" y="0"/>
          <a:ext cx="0" cy="0"/>
          <a:chOff x="0" y="0"/>
          <a:chExt cx="0" cy="0"/>
        </a:xfrm>
      </p:grpSpPr>
      <p:sp>
        <p:nvSpPr>
          <p:cNvPr id="7" name="Suorakulmi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Pystysuuntainen otsikko 1"/>
          <p:cNvSpPr>
            <a:spLocks noGrp="1"/>
          </p:cNvSpPr>
          <p:nvPr>
            <p:ph type="title" orient="vert" hasCustomPrompt="1"/>
          </p:nvPr>
        </p:nvSpPr>
        <p:spPr>
          <a:xfrm>
            <a:off x="8839201" y="675726"/>
            <a:ext cx="2004164" cy="5183073"/>
          </a:xfrm>
        </p:spPr>
        <p:txBody>
          <a:bodyPr vert="eaVert" rtlCol="0"/>
          <a:lstStyle/>
          <a:p>
            <a:pPr rtl="0"/>
            <a:r>
              <a:rPr lang="fi-FI" noProof="0"/>
              <a:t>Muokkaa otsikon perustyyliä napsauttamalla</a:t>
            </a:r>
          </a:p>
        </p:txBody>
      </p:sp>
      <p:sp>
        <p:nvSpPr>
          <p:cNvPr id="3" name="Pystysuuntaisen tekstin paikkamerkki 2"/>
          <p:cNvSpPr>
            <a:spLocks noGrp="1"/>
          </p:cNvSpPr>
          <p:nvPr>
            <p:ph type="body" orient="vert" idx="1" hasCustomPrompt="1"/>
          </p:nvPr>
        </p:nvSpPr>
        <p:spPr>
          <a:xfrm>
            <a:off x="774923" y="675726"/>
            <a:ext cx="7896279" cy="5183073"/>
          </a:xfrm>
        </p:spPr>
        <p:txBody>
          <a:bodyPr vert="eaVert" rtlCol="0" anchor="t"/>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Päivämäärän paikkamerkki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E782A50B-2DF5-49D5-8573-27183C324E38}" type="datetime1">
              <a:rPr lang="fi-FI" noProof="0" smtClean="0"/>
              <a:t>8.3.2024</a:t>
            </a:fld>
            <a:endParaRPr lang="fi-FI" noProof="0"/>
          </a:p>
        </p:txBody>
      </p:sp>
      <p:sp>
        <p:nvSpPr>
          <p:cNvPr id="5" name="Alatunnisteen paikkamerkki 4"/>
          <p:cNvSpPr>
            <a:spLocks noGrp="1"/>
          </p:cNvSpPr>
          <p:nvPr>
            <p:ph type="ftr" sz="quarter" idx="11"/>
          </p:nvPr>
        </p:nvSpPr>
        <p:spPr>
          <a:xfrm>
            <a:off x="774923" y="5951811"/>
            <a:ext cx="7896279" cy="365125"/>
          </a:xfrm>
        </p:spPr>
        <p:txBody>
          <a:bodyPr rtlCol="0"/>
          <a:lstStyle/>
          <a:p>
            <a:pPr rtl="0"/>
            <a:endParaRPr lang="fi-FI" noProof="0"/>
          </a:p>
        </p:txBody>
      </p:sp>
      <p:sp>
        <p:nvSpPr>
          <p:cNvPr id="6" name="Dian numeron paikkamerkki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Suorakulmi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tsikko 1"/>
          <p:cNvSpPr>
            <a:spLocks noGrp="1"/>
          </p:cNvSpPr>
          <p:nvPr>
            <p:ph type="title" hasCustomPrompt="1"/>
          </p:nvPr>
        </p:nvSpPr>
        <p:spPr>
          <a:xfrm>
            <a:off x="581192" y="702156"/>
            <a:ext cx="11029616" cy="1013800"/>
          </a:xfrm>
        </p:spPr>
        <p:txBody>
          <a:bodyPr rtlCol="0"/>
          <a:lstStyle/>
          <a:p>
            <a:pPr rtl="0"/>
            <a:r>
              <a:rPr lang="fi-FI" noProof="0"/>
              <a:t>Muokkaa otsikon perustyyliä napsauttamalla</a:t>
            </a:r>
          </a:p>
        </p:txBody>
      </p:sp>
      <p:sp>
        <p:nvSpPr>
          <p:cNvPr id="3" name="Sisällön paikkamerkki 2"/>
          <p:cNvSpPr>
            <a:spLocks noGrp="1"/>
          </p:cNvSpPr>
          <p:nvPr>
            <p:ph idx="1" hasCustomPrompt="1"/>
          </p:nvPr>
        </p:nvSpPr>
        <p:spPr>
          <a:xfrm>
            <a:off x="581192" y="2180496"/>
            <a:ext cx="11029615" cy="3678303"/>
          </a:xfrm>
        </p:spPr>
        <p:txBody>
          <a:bodyPr rtlCol="0"/>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Päivämäärän paikkamerkki 3"/>
          <p:cNvSpPr>
            <a:spLocks noGrp="1"/>
          </p:cNvSpPr>
          <p:nvPr>
            <p:ph type="dt" sz="half" idx="10"/>
          </p:nvPr>
        </p:nvSpPr>
        <p:spPr/>
        <p:txBody>
          <a:bodyPr rtlCol="0"/>
          <a:lstStyle/>
          <a:p>
            <a:pPr rtl="0"/>
            <a:fld id="{77E172C7-6173-4BB0-8854-78EE9D22C6BD}" type="datetime1">
              <a:rPr lang="fi-FI" noProof="0" smtClean="0"/>
              <a:t>8.3.2024</a:t>
            </a:fld>
            <a:endParaRPr lang="fi-FI" noProof="0"/>
          </a:p>
        </p:txBody>
      </p:sp>
      <p:sp>
        <p:nvSpPr>
          <p:cNvPr id="5" name="Alatunnisteen paikkamerkki 4"/>
          <p:cNvSpPr>
            <a:spLocks noGrp="1"/>
          </p:cNvSpPr>
          <p:nvPr>
            <p:ph type="ftr" sz="quarter" idx="11"/>
          </p:nvPr>
        </p:nvSpPr>
        <p:spPr/>
        <p:txBody>
          <a:bodyPr rtlCol="0"/>
          <a:lstStyle/>
          <a:p>
            <a:pPr rtl="0"/>
            <a:endParaRPr lang="fi-FI" noProof="0"/>
          </a:p>
        </p:txBody>
      </p:sp>
      <p:sp>
        <p:nvSpPr>
          <p:cNvPr id="6" name="Dian numeron paikkamerkki 5"/>
          <p:cNvSpPr>
            <a:spLocks noGrp="1"/>
          </p:cNvSpPr>
          <p:nvPr>
            <p:ph type="sldNum" sz="quarter" idx="12"/>
          </p:nvPr>
        </p:nvSpPr>
        <p:spPr>
          <a:xfrm>
            <a:off x="10558300" y="5956137"/>
            <a:ext cx="1052508" cy="365125"/>
          </a:xfrm>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Suorakulmi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tsikk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i-FI" noProof="0"/>
              <a:t>Muokkaa otsikon perustyyliä napsauttamalla</a:t>
            </a:r>
          </a:p>
        </p:txBody>
      </p:sp>
      <p:sp>
        <p:nvSpPr>
          <p:cNvPr id="3" name="Tekstin paikkamerkki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i-FI" noProof="0"/>
              <a:t>Muokkaa tekstin perustyyliä</a:t>
            </a:r>
          </a:p>
        </p:txBody>
      </p:sp>
      <p:sp>
        <p:nvSpPr>
          <p:cNvPr id="4" name="Päivämäärän paikkamerkki 3"/>
          <p:cNvSpPr>
            <a:spLocks noGrp="1"/>
          </p:cNvSpPr>
          <p:nvPr>
            <p:ph type="dt" sz="half" idx="10"/>
          </p:nvPr>
        </p:nvSpPr>
        <p:spPr/>
        <p:txBody>
          <a:bodyPr rtlCol="0"/>
          <a:lstStyle>
            <a:lvl1pPr>
              <a:defRPr>
                <a:solidFill>
                  <a:schemeClr val="accent1">
                    <a:lumMod val="75000"/>
                    <a:lumOff val="25000"/>
                  </a:schemeClr>
                </a:solidFill>
              </a:defRPr>
            </a:lvl1pPr>
          </a:lstStyle>
          <a:p>
            <a:pPr rtl="0"/>
            <a:fld id="{7C904313-CF88-47F0-A4E4-353EC5E6D63F}" type="datetime1">
              <a:rPr lang="fi-FI" noProof="0" smtClean="0"/>
              <a:t>8.3.2024</a:t>
            </a:fld>
            <a:endParaRPr lang="fi-FI" noProof="0"/>
          </a:p>
        </p:txBody>
      </p:sp>
      <p:sp>
        <p:nvSpPr>
          <p:cNvPr id="5" name="Alatunnisteen paikkamerkki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i-FI" noProof="0"/>
          </a:p>
        </p:txBody>
      </p:sp>
      <p:sp>
        <p:nvSpPr>
          <p:cNvPr id="6" name="Dian numeron paikkamerkki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ä">
    <p:spTree>
      <p:nvGrpSpPr>
        <p:cNvPr id="1" name=""/>
        <p:cNvGrpSpPr/>
        <p:nvPr/>
      </p:nvGrpSpPr>
      <p:grpSpPr>
        <a:xfrm>
          <a:off x="0" y="0"/>
          <a:ext cx="0" cy="0"/>
          <a:chOff x="0" y="0"/>
          <a:chExt cx="0" cy="0"/>
        </a:xfrm>
      </p:grpSpPr>
      <p:sp>
        <p:nvSpPr>
          <p:cNvPr id="8" name="Suorakulmi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tsikko 1"/>
          <p:cNvSpPr>
            <a:spLocks noGrp="1"/>
          </p:cNvSpPr>
          <p:nvPr>
            <p:ph type="title" hasCustomPrompt="1"/>
          </p:nvPr>
        </p:nvSpPr>
        <p:spPr>
          <a:xfrm>
            <a:off x="581193" y="729658"/>
            <a:ext cx="11029616" cy="988332"/>
          </a:xfrm>
        </p:spPr>
        <p:txBody>
          <a:bodyPr rtlCol="0"/>
          <a:lstStyle/>
          <a:p>
            <a:pPr rtl="0"/>
            <a:r>
              <a:rPr lang="fi-FI" noProof="0"/>
              <a:t>Muokkaa otsikon perustyyliä napsauttamalla</a:t>
            </a:r>
          </a:p>
        </p:txBody>
      </p:sp>
      <p:sp>
        <p:nvSpPr>
          <p:cNvPr id="3" name="Sisällön paikkamerkki 2"/>
          <p:cNvSpPr>
            <a:spLocks noGrp="1"/>
          </p:cNvSpPr>
          <p:nvPr>
            <p:ph sz="half" idx="1" hasCustomPrompt="1"/>
          </p:nvPr>
        </p:nvSpPr>
        <p:spPr>
          <a:xfrm>
            <a:off x="581193" y="2228003"/>
            <a:ext cx="5422390" cy="3633047"/>
          </a:xfrm>
        </p:spPr>
        <p:txBody>
          <a:bodyPr rtlCol="0">
            <a:normAutofit/>
          </a:body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Sisällön paikkamerkki 3"/>
          <p:cNvSpPr>
            <a:spLocks noGrp="1"/>
          </p:cNvSpPr>
          <p:nvPr>
            <p:ph sz="half" idx="2" hasCustomPrompt="1"/>
          </p:nvPr>
        </p:nvSpPr>
        <p:spPr>
          <a:xfrm>
            <a:off x="6188417" y="2228003"/>
            <a:ext cx="5422392" cy="3633047"/>
          </a:xfrm>
        </p:spPr>
        <p:txBody>
          <a:bodyPr rtlCol="0">
            <a:normAutofit/>
          </a:body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5" name="Päivämäärän paikkamerkki 4"/>
          <p:cNvSpPr>
            <a:spLocks noGrp="1"/>
          </p:cNvSpPr>
          <p:nvPr>
            <p:ph type="dt" sz="half" idx="10"/>
          </p:nvPr>
        </p:nvSpPr>
        <p:spPr/>
        <p:txBody>
          <a:bodyPr rtlCol="0"/>
          <a:lstStyle/>
          <a:p>
            <a:pPr rtl="0"/>
            <a:fld id="{84FE029D-2D22-4456-8662-10240C59B3AC}" type="datetime1">
              <a:rPr lang="fi-FI" noProof="0" smtClean="0"/>
              <a:t>8.3.2024</a:t>
            </a:fld>
            <a:endParaRPr lang="fi-FI" noProof="0"/>
          </a:p>
        </p:txBody>
      </p:sp>
      <p:sp>
        <p:nvSpPr>
          <p:cNvPr id="6" name="Alatunnisteen paikkamerkki 5"/>
          <p:cNvSpPr>
            <a:spLocks noGrp="1"/>
          </p:cNvSpPr>
          <p:nvPr>
            <p:ph type="ftr" sz="quarter" idx="11"/>
          </p:nvPr>
        </p:nvSpPr>
        <p:spPr/>
        <p:txBody>
          <a:bodyPr rtlCol="0"/>
          <a:lstStyle/>
          <a:p>
            <a:pPr rtl="0"/>
            <a:endParaRPr lang="fi-FI" noProof="0"/>
          </a:p>
        </p:txBody>
      </p:sp>
      <p:sp>
        <p:nvSpPr>
          <p:cNvPr id="7" name="Dian numeron paikkamerkki 6"/>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1" name="Suorakulmi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Otsikko 1"/>
          <p:cNvSpPr>
            <a:spLocks noGrp="1"/>
          </p:cNvSpPr>
          <p:nvPr>
            <p:ph type="title" hasCustomPrompt="1"/>
          </p:nvPr>
        </p:nvSpPr>
        <p:spPr>
          <a:xfrm>
            <a:off x="581193" y="729658"/>
            <a:ext cx="11029616" cy="988332"/>
          </a:xfrm>
        </p:spPr>
        <p:txBody>
          <a:bodyPr rtlCol="0"/>
          <a:lstStyle/>
          <a:p>
            <a:pPr rtl="0"/>
            <a:r>
              <a:rPr lang="fi-FI" noProof="0"/>
              <a:t>Muokkaa otsikon perustyyliä napsauttamalla</a:t>
            </a:r>
          </a:p>
        </p:txBody>
      </p:sp>
      <p:sp>
        <p:nvSpPr>
          <p:cNvPr id="3" name="Tekstin paikkamerkki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noProof="0"/>
              <a:t>Muokkaa tekstin perustyyliä</a:t>
            </a:r>
          </a:p>
        </p:txBody>
      </p:sp>
      <p:sp>
        <p:nvSpPr>
          <p:cNvPr id="4" name="Sisällön paikkamerkki 3"/>
          <p:cNvSpPr>
            <a:spLocks noGrp="1"/>
          </p:cNvSpPr>
          <p:nvPr>
            <p:ph sz="half" idx="2" hasCustomPrompt="1"/>
          </p:nvPr>
        </p:nvSpPr>
        <p:spPr>
          <a:xfrm>
            <a:off x="581194" y="2926052"/>
            <a:ext cx="5393100" cy="2934999"/>
          </a:xfrm>
        </p:spPr>
        <p:txBody>
          <a:bodyPr rtlCol="0" anchor="t">
            <a:normAutofit/>
          </a:body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5" name="Tekstin paikkamerkki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noProof="0"/>
              <a:t>Muokkaa tekstin perustyyliä</a:t>
            </a:r>
          </a:p>
        </p:txBody>
      </p:sp>
      <p:sp>
        <p:nvSpPr>
          <p:cNvPr id="6" name="Sisällön paikkamerkki 5"/>
          <p:cNvSpPr>
            <a:spLocks noGrp="1"/>
          </p:cNvSpPr>
          <p:nvPr>
            <p:ph sz="quarter" idx="4" hasCustomPrompt="1"/>
          </p:nvPr>
        </p:nvSpPr>
        <p:spPr>
          <a:xfrm>
            <a:off x="6217709" y="2926052"/>
            <a:ext cx="5393100" cy="2934999"/>
          </a:xfrm>
        </p:spPr>
        <p:txBody>
          <a:bodyPr rtlCol="0" anchor="t">
            <a:normAutofit/>
          </a:body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7" name="Päivämäärän paikkamerkki 6"/>
          <p:cNvSpPr>
            <a:spLocks noGrp="1"/>
          </p:cNvSpPr>
          <p:nvPr>
            <p:ph type="dt" sz="half" idx="10"/>
          </p:nvPr>
        </p:nvSpPr>
        <p:spPr/>
        <p:txBody>
          <a:bodyPr rtlCol="0"/>
          <a:lstStyle/>
          <a:p>
            <a:pPr rtl="0"/>
            <a:fld id="{9A38A859-0EA5-4ADC-ABB6-59E6BBDB9351}" type="datetime1">
              <a:rPr lang="fi-FI" noProof="0" smtClean="0"/>
              <a:t>8.3.2024</a:t>
            </a:fld>
            <a:endParaRPr lang="fi-FI" noProof="0"/>
          </a:p>
        </p:txBody>
      </p:sp>
      <p:sp>
        <p:nvSpPr>
          <p:cNvPr id="8" name="Alatunnisteen paikkamerkki 7"/>
          <p:cNvSpPr>
            <a:spLocks noGrp="1"/>
          </p:cNvSpPr>
          <p:nvPr>
            <p:ph type="ftr" sz="quarter" idx="11"/>
          </p:nvPr>
        </p:nvSpPr>
        <p:spPr/>
        <p:txBody>
          <a:bodyPr rtlCol="0"/>
          <a:lstStyle/>
          <a:p>
            <a:pPr rtl="0"/>
            <a:endParaRPr lang="fi-FI" noProof="0"/>
          </a:p>
        </p:txBody>
      </p:sp>
      <p:sp>
        <p:nvSpPr>
          <p:cNvPr id="9" name="Dian numeron paikkamerkki 8"/>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rtlCol="0"/>
          <a:lstStyle/>
          <a:p>
            <a:pPr rtl="0"/>
            <a:fld id="{2F5B308C-049F-4625-A093-A7F513088EC7}" type="datetime1">
              <a:rPr lang="fi-FI" noProof="0" smtClean="0"/>
              <a:t>8.3.2024</a:t>
            </a:fld>
            <a:endParaRPr lang="fi-FI" noProof="0"/>
          </a:p>
        </p:txBody>
      </p:sp>
      <p:sp>
        <p:nvSpPr>
          <p:cNvPr id="4" name="Alatunnisteen paikkamerkki 3"/>
          <p:cNvSpPr>
            <a:spLocks noGrp="1"/>
          </p:cNvSpPr>
          <p:nvPr>
            <p:ph type="ftr" sz="quarter" idx="11"/>
          </p:nvPr>
        </p:nvSpPr>
        <p:spPr/>
        <p:txBody>
          <a:bodyPr rtlCol="0"/>
          <a:lstStyle/>
          <a:p>
            <a:pPr rtl="0"/>
            <a:endParaRPr lang="fi-FI" noProof="0"/>
          </a:p>
        </p:txBody>
      </p:sp>
      <p:sp>
        <p:nvSpPr>
          <p:cNvPr id="5" name="Dian numeron paikkamerkki 4"/>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
        <p:nvSpPr>
          <p:cNvPr id="7" name="Suorakulmi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Otsikko 1"/>
          <p:cNvSpPr>
            <a:spLocks noGrp="1"/>
          </p:cNvSpPr>
          <p:nvPr>
            <p:ph type="title" hasCustomPrompt="1"/>
          </p:nvPr>
        </p:nvSpPr>
        <p:spPr>
          <a:xfrm>
            <a:off x="575894" y="729658"/>
            <a:ext cx="11029616" cy="988332"/>
          </a:xfrm>
        </p:spPr>
        <p:txBody>
          <a:bodyPr rtlCol="0"/>
          <a:lstStyle/>
          <a:p>
            <a:pPr rtl="0"/>
            <a:r>
              <a:rPr lang="fi-FI" noProof="0"/>
              <a:t>Muokkaa otsikon perustyyliä napsauttamalla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rtlCol="0"/>
          <a:lstStyle/>
          <a:p>
            <a:pPr rtl="0"/>
            <a:fld id="{414C81DC-3240-45FB-8F2C-9221BDB11E32}" type="datetime1">
              <a:rPr lang="fi-FI" noProof="0" smtClean="0"/>
              <a:t>8.3.2024</a:t>
            </a:fld>
            <a:endParaRPr lang="fi-FI" noProof="0"/>
          </a:p>
        </p:txBody>
      </p:sp>
      <p:sp>
        <p:nvSpPr>
          <p:cNvPr id="3" name="Alatunnisteen paikkamerkki 2"/>
          <p:cNvSpPr>
            <a:spLocks noGrp="1"/>
          </p:cNvSpPr>
          <p:nvPr>
            <p:ph type="ftr" sz="quarter" idx="11"/>
          </p:nvPr>
        </p:nvSpPr>
        <p:spPr/>
        <p:txBody>
          <a:bodyPr rtlCol="0"/>
          <a:lstStyle/>
          <a:p>
            <a:pPr rtl="0"/>
            <a:endParaRPr lang="fi-FI" noProof="0"/>
          </a:p>
        </p:txBody>
      </p:sp>
      <p:sp>
        <p:nvSpPr>
          <p:cNvPr id="4" name="Dian numeron paikkamerkki 3"/>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Suorakulmi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tsikk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i-FI" noProof="0"/>
              <a:t>Muokkaa otsikon perustyyliä napsauttamalla</a:t>
            </a:r>
          </a:p>
        </p:txBody>
      </p:sp>
      <p:sp>
        <p:nvSpPr>
          <p:cNvPr id="3" name="Sisällön paikkamerkki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Tekstin paikkamerkki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noProof="0"/>
              <a:t>Muokkaa tekstin perustyyliä</a:t>
            </a:r>
          </a:p>
        </p:txBody>
      </p:sp>
      <p:sp>
        <p:nvSpPr>
          <p:cNvPr id="5" name="Päivämäärän paikkamerkki 4"/>
          <p:cNvSpPr>
            <a:spLocks noGrp="1"/>
          </p:cNvSpPr>
          <p:nvPr>
            <p:ph type="dt" sz="half" idx="10"/>
          </p:nvPr>
        </p:nvSpPr>
        <p:spPr/>
        <p:txBody>
          <a:bodyPr rtlCol="0"/>
          <a:lstStyle>
            <a:lvl1pPr>
              <a:defRPr>
                <a:solidFill>
                  <a:schemeClr val="accent1">
                    <a:lumMod val="75000"/>
                    <a:lumOff val="25000"/>
                  </a:schemeClr>
                </a:solidFill>
              </a:defRPr>
            </a:lvl1pPr>
          </a:lstStyle>
          <a:p>
            <a:pPr rtl="0"/>
            <a:fld id="{79722464-3D74-4FC5-B874-E9A10BF2A85E}" type="datetime1">
              <a:rPr lang="fi-FI" noProof="0" smtClean="0"/>
              <a:t>8.3.2024</a:t>
            </a:fld>
            <a:endParaRPr lang="fi-FI" noProof="0"/>
          </a:p>
        </p:txBody>
      </p:sp>
      <p:sp>
        <p:nvSpPr>
          <p:cNvPr id="6" name="Alatunnisteen paikkamerkki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i-FI" noProof="0"/>
          </a:p>
        </p:txBody>
      </p:sp>
      <p:sp>
        <p:nvSpPr>
          <p:cNvPr id="7" name="Dian numeron paikkamerkki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uva ja kuvateksti">
    <p:spTree>
      <p:nvGrpSpPr>
        <p:cNvPr id="1" name=""/>
        <p:cNvGrpSpPr/>
        <p:nvPr/>
      </p:nvGrpSpPr>
      <p:grpSpPr>
        <a:xfrm>
          <a:off x="0" y="0"/>
          <a:ext cx="0" cy="0"/>
          <a:chOff x="0" y="0"/>
          <a:chExt cx="0" cy="0"/>
        </a:xfrm>
      </p:grpSpPr>
      <p:sp>
        <p:nvSpPr>
          <p:cNvPr id="2" name="Otsikk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fi-FI" noProof="0"/>
              <a:t>Muokkaa otsikon perustyyliä napsauttamalla</a:t>
            </a:r>
          </a:p>
        </p:txBody>
      </p:sp>
      <p:sp>
        <p:nvSpPr>
          <p:cNvPr id="3" name="Kuvan paikkamerkki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i-FI" noProof="0"/>
              <a:t>Lisää kuva napsauttamalla kuvaketta</a:t>
            </a:r>
          </a:p>
        </p:txBody>
      </p:sp>
      <p:sp>
        <p:nvSpPr>
          <p:cNvPr id="4" name="Tekstin paikkamerkki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i-FI" noProof="0"/>
              <a:t>Muokkaa tekstin perustyyliä</a:t>
            </a:r>
          </a:p>
        </p:txBody>
      </p:sp>
      <p:sp>
        <p:nvSpPr>
          <p:cNvPr id="5" name="Päivämäärän paikkamerkki 4"/>
          <p:cNvSpPr>
            <a:spLocks noGrp="1"/>
          </p:cNvSpPr>
          <p:nvPr>
            <p:ph type="dt" sz="half" idx="10"/>
          </p:nvPr>
        </p:nvSpPr>
        <p:spPr/>
        <p:txBody>
          <a:bodyPr rtlCol="0"/>
          <a:lstStyle/>
          <a:p>
            <a:pPr rtl="0"/>
            <a:fld id="{239758B5-397D-48C5-94A5-5D9F4F53F001}" type="datetime1">
              <a:rPr lang="fi-FI" noProof="0" smtClean="0"/>
              <a:t>8.3.2024</a:t>
            </a:fld>
            <a:endParaRPr lang="fi-FI" noProof="0"/>
          </a:p>
        </p:txBody>
      </p:sp>
      <p:sp>
        <p:nvSpPr>
          <p:cNvPr id="6" name="Alatunnisteen paikkamerkki 5"/>
          <p:cNvSpPr>
            <a:spLocks noGrp="1"/>
          </p:cNvSpPr>
          <p:nvPr>
            <p:ph type="ftr" sz="quarter" idx="11"/>
          </p:nvPr>
        </p:nvSpPr>
        <p:spPr/>
        <p:txBody>
          <a:bodyPr rtlCol="0"/>
          <a:lstStyle/>
          <a:p>
            <a:pPr rtl="0"/>
            <a:endParaRPr lang="fi-FI" noProof="0"/>
          </a:p>
        </p:txBody>
      </p:sp>
      <p:sp>
        <p:nvSpPr>
          <p:cNvPr id="7" name="Dian numeron paikkamerkki 6"/>
          <p:cNvSpPr>
            <a:spLocks noGrp="1"/>
          </p:cNvSpPr>
          <p:nvPr>
            <p:ph type="sldNum" sz="quarter" idx="12"/>
          </p:nvPr>
        </p:nvSpPr>
        <p:spPr/>
        <p:txBody>
          <a:bodyPr rtlCol="0"/>
          <a:lstStyle/>
          <a:p>
            <a:pPr rtl="0"/>
            <a:fld id="{D57F1E4F-1CFF-5643-939E-217C01CDF565}" type="slidenum">
              <a:rPr lang="fi-FI" noProof="0" smtClean="0"/>
              <a:pPr/>
              <a:t>‹#›</a:t>
            </a:fld>
            <a:endParaRPr lang="fi-FI"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i-FI" noProof="0"/>
              <a:t>Muokkaa otsikon perustyyliä napsauttamalla</a:t>
            </a:r>
          </a:p>
        </p:txBody>
      </p:sp>
      <p:sp>
        <p:nvSpPr>
          <p:cNvPr id="3" name="Tekstin paikkamerkki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i-FI" noProof="0"/>
              <a:t>Muokkaa tekstin perustyyliä</a:t>
            </a:r>
          </a:p>
          <a:p>
            <a:pPr lvl="1" rtl="0"/>
            <a:r>
              <a:rPr lang="fi-FI" noProof="0"/>
              <a:t>Toinen taso</a:t>
            </a:r>
          </a:p>
          <a:p>
            <a:pPr lvl="2" rtl="0"/>
            <a:r>
              <a:rPr lang="fi-FI" noProof="0"/>
              <a:t>Kolmas taso</a:t>
            </a:r>
          </a:p>
          <a:p>
            <a:pPr lvl="3" rtl="0"/>
            <a:r>
              <a:rPr lang="fi-FI" noProof="0"/>
              <a:t>Neljäs taso</a:t>
            </a:r>
          </a:p>
          <a:p>
            <a:pPr lvl="4" rtl="0"/>
            <a:r>
              <a:rPr lang="fi-FI" noProof="0"/>
              <a:t>Viides taso</a:t>
            </a:r>
          </a:p>
        </p:txBody>
      </p:sp>
      <p:sp>
        <p:nvSpPr>
          <p:cNvPr id="4" name="Päivämäärän paikkamerkki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C7AC833-468B-4764-8FEB-5C49E1E46885}" type="datetime1">
              <a:rPr lang="fi-FI" noProof="0" smtClean="0"/>
              <a:t>8.3.2024</a:t>
            </a:fld>
            <a:endParaRPr lang="fi-FI" noProof="0" dirty="0"/>
          </a:p>
        </p:txBody>
      </p:sp>
      <p:sp>
        <p:nvSpPr>
          <p:cNvPr id="5" name="Alatunnisteen paikkamerkki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i-FI" noProof="0"/>
          </a:p>
        </p:txBody>
      </p:sp>
      <p:sp>
        <p:nvSpPr>
          <p:cNvPr id="6" name="Dian numeron paikkamerkki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i-FI" noProof="0" smtClean="0"/>
              <a:pPr/>
              <a:t>‹#›</a:t>
            </a:fld>
            <a:endParaRPr lang="fi-FI" noProof="0"/>
          </a:p>
        </p:txBody>
      </p:sp>
      <p:sp>
        <p:nvSpPr>
          <p:cNvPr id="9" name="Suorakulmi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Suorakulmi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Suorakulmi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uorakulmi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i-FI"/>
          </a:p>
        </p:txBody>
      </p:sp>
      <p:pic>
        <p:nvPicPr>
          <p:cNvPr id="7" name="Kuva 6" descr="Digitaaliset yhteydet">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Ryhmä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Suorakulmi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sp>
          <p:nvSpPr>
            <p:cNvPr id="19" name="Suorakulmi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sp>
          <p:nvSpPr>
            <p:cNvPr id="20" name="Suorakulmi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grpSp>
      <p:sp>
        <p:nvSpPr>
          <p:cNvPr id="22" name="Suorakulmi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sp>
        <p:nvSpPr>
          <p:cNvPr id="2" name="Otsikk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i-FI" sz="6000" dirty="0">
                <a:solidFill>
                  <a:schemeClr val="bg1"/>
                </a:solidFill>
              </a:rPr>
              <a:t>Flight </a:t>
            </a:r>
            <a:r>
              <a:rPr lang="fi-FI" sz="6000" dirty="0" err="1">
                <a:solidFill>
                  <a:schemeClr val="bg1"/>
                </a:solidFill>
              </a:rPr>
              <a:t>game</a:t>
            </a:r>
            <a:endParaRPr lang="fi-FI" sz="6000" dirty="0">
              <a:solidFill>
                <a:schemeClr val="bg1"/>
              </a:solidFill>
            </a:endParaRPr>
          </a:p>
        </p:txBody>
      </p:sp>
      <p:sp>
        <p:nvSpPr>
          <p:cNvPr id="3" name="Alaotsikk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i-FI" dirty="0">
                <a:solidFill>
                  <a:srgbClr val="7CEBFF"/>
                </a:solidFill>
              </a:rPr>
              <a:t>Made </a:t>
            </a:r>
            <a:r>
              <a:rPr lang="fi-FI" dirty="0" err="1">
                <a:solidFill>
                  <a:srgbClr val="7CEBFF"/>
                </a:solidFill>
              </a:rPr>
              <a:t>by</a:t>
            </a:r>
            <a:r>
              <a:rPr lang="fi-FI" dirty="0">
                <a:solidFill>
                  <a:srgbClr val="7CEBFF"/>
                </a:solidFill>
              </a:rPr>
              <a:t>:  taru </a:t>
            </a:r>
            <a:r>
              <a:rPr lang="fi-FI" dirty="0" err="1">
                <a:solidFill>
                  <a:srgbClr val="7CEBFF"/>
                </a:solidFill>
              </a:rPr>
              <a:t>nipuli</a:t>
            </a:r>
            <a:r>
              <a:rPr lang="fi-FI" dirty="0">
                <a:solidFill>
                  <a:srgbClr val="7CEBFF"/>
                </a:solidFill>
              </a:rPr>
              <a:t>, suvi westerberg, </a:t>
            </a:r>
            <a:r>
              <a:rPr lang="fi-FI" dirty="0" err="1">
                <a:solidFill>
                  <a:srgbClr val="7CEBFF"/>
                </a:solidFill>
              </a:rPr>
              <a:t>monami</a:t>
            </a:r>
            <a:r>
              <a:rPr lang="fi-FI" dirty="0">
                <a:solidFill>
                  <a:srgbClr val="7CEBFF"/>
                </a:solidFill>
              </a:rPr>
              <a:t> kirjavainen, </a:t>
            </a:r>
            <a:r>
              <a:rPr lang="fi-FI" dirty="0" err="1">
                <a:solidFill>
                  <a:srgbClr val="7CEBFF"/>
                </a:solidFill>
              </a:rPr>
              <a:t>topias</a:t>
            </a:r>
            <a:r>
              <a:rPr lang="fi-FI" dirty="0">
                <a:solidFill>
                  <a:srgbClr val="7CEBFF"/>
                </a:solidFill>
              </a:rPr>
              <a:t> </a:t>
            </a:r>
            <a:r>
              <a:rPr lang="fi-FI" dirty="0" err="1">
                <a:solidFill>
                  <a:srgbClr val="7CEBFF"/>
                </a:solidFill>
              </a:rPr>
              <a:t>koskineN</a:t>
            </a:r>
            <a:endParaRPr lang="fi-FI"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7D62B95-C83D-20B0-4CBC-DED31C0D70F0}"/>
              </a:ext>
            </a:extLst>
          </p:cNvPr>
          <p:cNvSpPr>
            <a:spLocks noGrp="1"/>
          </p:cNvSpPr>
          <p:nvPr>
            <p:ph type="title"/>
          </p:nvPr>
        </p:nvSpPr>
        <p:spPr/>
        <p:txBody>
          <a:bodyPr/>
          <a:lstStyle/>
          <a:p>
            <a:r>
              <a:rPr lang="fi-FI" dirty="0"/>
              <a:t>Pelin idea ja tavoite</a:t>
            </a:r>
          </a:p>
        </p:txBody>
      </p:sp>
      <p:sp>
        <p:nvSpPr>
          <p:cNvPr id="3" name="Sisällön paikkamerkki 2">
            <a:extLst>
              <a:ext uri="{FF2B5EF4-FFF2-40B4-BE49-F238E27FC236}">
                <a16:creationId xmlns:a16="http://schemas.microsoft.com/office/drawing/2014/main" id="{C91A84C3-F876-355E-B495-8E74A5DEC1C5}"/>
              </a:ext>
            </a:extLst>
          </p:cNvPr>
          <p:cNvSpPr>
            <a:spLocks noGrp="1"/>
          </p:cNvSpPr>
          <p:nvPr>
            <p:ph idx="1"/>
          </p:nvPr>
        </p:nvSpPr>
        <p:spPr/>
        <p:txBody>
          <a:bodyPr>
            <a:normAutofit fontScale="85000" lnSpcReduction="20000"/>
          </a:bodyPr>
          <a:lstStyle/>
          <a:p>
            <a:r>
              <a:rPr lang="fi-FI" sz="1800" dirty="0">
                <a:solidFill>
                  <a:srgbClr val="0D0D0D"/>
                </a:solidFill>
                <a:effectLst/>
                <a:latin typeface="Arial" panose="020B0604020202020204" pitchFamily="34" charset="0"/>
                <a:ea typeface="Times New Roman" panose="02020603050405020304" pitchFamily="18" charset="0"/>
              </a:rPr>
              <a:t>Pelaajan lentokoneeseen on alussa määritelty maksimimäärä kilometrejä, jonka koneella voi lentää. Pelin alussa pelaajalle arvotaan satunnainen lentokenttä Euroopan lentokentistä, josta hän aloittaa lentokenttäpelin.</a:t>
            </a:r>
            <a:endParaRPr lang="fi-FI" sz="1800" dirty="0">
              <a:effectLst/>
              <a:latin typeface="Times New Roman" panose="02020603050405020304" pitchFamily="18" charset="0"/>
              <a:ea typeface="Times New Roman" panose="02020603050405020304" pitchFamily="18" charset="0"/>
            </a:endParaRPr>
          </a:p>
          <a:p>
            <a:r>
              <a:rPr lang="fi-FI" sz="1800" dirty="0">
                <a:solidFill>
                  <a:srgbClr val="0D0D0D"/>
                </a:solidFill>
                <a:effectLst/>
                <a:latin typeface="Arial" panose="020B0604020202020204" pitchFamily="34" charset="0"/>
                <a:ea typeface="Times New Roman" panose="02020603050405020304" pitchFamily="18" charset="0"/>
              </a:rPr>
              <a:t>Tämän jälkeen peli arpoo pelaajalle kolme lähintä lentokenttää kolmesta eri kokoluokasta. Pelaaja voi valita yhden pienen lentokentän, josta saa 1 pisteen, yhden keskikokoisen, josta saa 3 pistettä, ja yhden ison kentän, josta saa 5 pistettä. Pelin tavoitteena on kerätä mahdollisimman monta pistettä ennen kuin koneen akku loppuu, mikä myös päättää pelin. Joka kierroksella pelaajalle tarjotaan siis kolme kenttävaihtoehtoa, ja hän näkee myös niiden etäisyyden nykyisestä sijainnistaan.</a:t>
            </a:r>
            <a:endParaRPr lang="fi-FI" sz="1800" dirty="0">
              <a:effectLst/>
              <a:latin typeface="Times New Roman" panose="02020603050405020304" pitchFamily="18" charset="0"/>
              <a:ea typeface="Times New Roman" panose="02020603050405020304" pitchFamily="18" charset="0"/>
            </a:endParaRPr>
          </a:p>
          <a:p>
            <a:r>
              <a:rPr lang="fi-FI" sz="1800" dirty="0">
                <a:solidFill>
                  <a:srgbClr val="0D0D0D"/>
                </a:solidFill>
                <a:effectLst/>
                <a:latin typeface="Arial" panose="020B0604020202020204" pitchFamily="34" charset="0"/>
                <a:ea typeface="Times New Roman" panose="02020603050405020304" pitchFamily="18" charset="0"/>
              </a:rPr>
              <a:t>Pelin haasteena on neljä erilaista sääilmiötä, jotka vaikuttavat koneen akun kestoon. Esimerkiksi huonossa säässä akku kuluu tuplasti enemmän kuin selkeällä säällä, vaikeuttaen matkan kulkua. Sääilmiö arvotaan jokaisen lentokenttävalinnan yhteydessä.</a:t>
            </a:r>
          </a:p>
          <a:p>
            <a:pPr>
              <a:spcBef>
                <a:spcPts val="1500"/>
              </a:spcBef>
              <a:spcAft>
                <a:spcPts val="1500"/>
              </a:spcAft>
            </a:pPr>
            <a:r>
              <a:rPr lang="fi-FI" sz="1800" dirty="0">
                <a:solidFill>
                  <a:srgbClr val="0D0D0D"/>
                </a:solidFill>
                <a:effectLst/>
                <a:latin typeface="Arial" panose="020B0604020202020204" pitchFamily="34" charset="0"/>
                <a:ea typeface="Times New Roman" panose="02020603050405020304" pitchFamily="18" charset="0"/>
              </a:rPr>
              <a:t>Pelin lopuksi pelaajalle näytetään pelissä keräämänsä pisteet. Pelaajan nimi, lentokoneen nimi, viimeinen määränpää ja lopulliset pisteet tallennetaan tietokantaan. Pelaajalla on mahdollisuus valita alussa uusi peli tai tarkastella vanhoja pelitietoja ja pisteitä, joissa näkyvät kolmen pelaajan parhaan tulokset.</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Pelin voi lopettaa pelin kesken painamalla E-näppäintä aina samassa yhteydessä kun kysytään seuraavaa kenttää minne haluaa lentää.</a:t>
            </a:r>
            <a:endParaRPr lang="fi-FI" sz="1800" dirty="0">
              <a:effectLst/>
              <a:latin typeface="Times New Roman" panose="02020603050405020304" pitchFamily="18" charset="0"/>
              <a:ea typeface="Times New Roman" panose="02020603050405020304" pitchFamily="18" charset="0"/>
            </a:endParaRPr>
          </a:p>
          <a:p>
            <a:endParaRPr lang="fi-FI" sz="1800" dirty="0">
              <a:effectLst/>
              <a:latin typeface="Times New Roman" panose="02020603050405020304" pitchFamily="18" charset="0"/>
              <a:ea typeface="Times New Roman" panose="02020603050405020304" pitchFamily="18" charset="0"/>
            </a:endParaRPr>
          </a:p>
          <a:p>
            <a:endParaRPr lang="fi-FI" dirty="0"/>
          </a:p>
        </p:txBody>
      </p:sp>
    </p:spTree>
    <p:extLst>
      <p:ext uri="{BB962C8B-B14F-4D97-AF65-F5344CB8AC3E}">
        <p14:creationId xmlns:p14="http://schemas.microsoft.com/office/powerpoint/2010/main" val="111203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i-FI" dirty="0"/>
              <a:t>Tietokannan rakenne</a:t>
            </a:r>
          </a:p>
        </p:txBody>
      </p:sp>
      <p:sp>
        <p:nvSpPr>
          <p:cNvPr id="9" name="Sisällön paikkamerkki 8">
            <a:extLst>
              <a:ext uri="{FF2B5EF4-FFF2-40B4-BE49-F238E27FC236}">
                <a16:creationId xmlns:a16="http://schemas.microsoft.com/office/drawing/2014/main" id="{1DB34DCD-3503-63D6-8CE6-E184B0C16576}"/>
              </a:ext>
            </a:extLst>
          </p:cNvPr>
          <p:cNvSpPr>
            <a:spLocks noGrp="1"/>
          </p:cNvSpPr>
          <p:nvPr>
            <p:ph sz="half" idx="2"/>
          </p:nvPr>
        </p:nvSpPr>
        <p:spPr/>
        <p:txBody>
          <a:bodyPr/>
          <a:lstStyle/>
          <a:p>
            <a:r>
              <a:rPr lang="fi-FI" sz="1800" dirty="0">
                <a:solidFill>
                  <a:srgbClr val="0D0D0D"/>
                </a:solidFill>
                <a:effectLst/>
                <a:latin typeface="Arial" panose="020B0604020202020204" pitchFamily="34" charset="0"/>
                <a:ea typeface="Times New Roman" panose="02020603050405020304" pitchFamily="18" charset="0"/>
              </a:rPr>
              <a:t>Käytämme </a:t>
            </a:r>
            <a:r>
              <a:rPr lang="fi-FI" sz="1800" dirty="0" err="1">
                <a:solidFill>
                  <a:srgbClr val="0D0D0D"/>
                </a:solidFill>
                <a:effectLst/>
                <a:latin typeface="Arial" panose="020B0604020202020204" pitchFamily="34" charset="0"/>
                <a:ea typeface="Times New Roman" panose="02020603050405020304" pitchFamily="18" charset="0"/>
              </a:rPr>
              <a:t>flight_game</a:t>
            </a:r>
            <a:r>
              <a:rPr lang="fi-FI" sz="1800" dirty="0">
                <a:solidFill>
                  <a:srgbClr val="0D0D0D"/>
                </a:solidFill>
                <a:effectLst/>
                <a:latin typeface="Arial" panose="020B0604020202020204" pitchFamily="34" charset="0"/>
                <a:ea typeface="Times New Roman" panose="02020603050405020304" pitchFamily="18" charset="0"/>
              </a:rPr>
              <a:t> tietokantaa josta säilytimme </a:t>
            </a:r>
            <a:r>
              <a:rPr lang="fi-FI" sz="1800" dirty="0" err="1">
                <a:solidFill>
                  <a:srgbClr val="0D0D0D"/>
                </a:solidFill>
                <a:effectLst/>
                <a:latin typeface="Arial" panose="020B0604020202020204" pitchFamily="34" charset="0"/>
                <a:ea typeface="Times New Roman" panose="02020603050405020304" pitchFamily="18" charset="0"/>
              </a:rPr>
              <a:t>airport</a:t>
            </a:r>
            <a:r>
              <a:rPr lang="fi-FI" sz="1800" dirty="0">
                <a:solidFill>
                  <a:srgbClr val="0D0D0D"/>
                </a:solidFill>
                <a:effectLst/>
                <a:latin typeface="Arial" panose="020B0604020202020204" pitchFamily="34" charset="0"/>
                <a:ea typeface="Times New Roman" panose="02020603050405020304" pitchFamily="18" charset="0"/>
              </a:rPr>
              <a:t> sekä country-taulut.</a:t>
            </a:r>
          </a:p>
          <a:p>
            <a:r>
              <a:rPr lang="fi-FI" sz="1800" dirty="0">
                <a:solidFill>
                  <a:srgbClr val="0D0D0D"/>
                </a:solidFill>
                <a:effectLst/>
                <a:latin typeface="Arial" panose="020B0604020202020204" pitchFamily="34" charset="0"/>
                <a:ea typeface="Times New Roman" panose="02020603050405020304" pitchFamily="18" charset="0"/>
              </a:rPr>
              <a:t>Lisäsimme myös uuden taulun nimeltä </a:t>
            </a:r>
            <a:r>
              <a:rPr lang="fi-FI" sz="1800" dirty="0" err="1">
                <a:solidFill>
                  <a:srgbClr val="0D0D0D"/>
                </a:solidFill>
                <a:effectLst/>
                <a:latin typeface="Arial" panose="020B0604020202020204" pitchFamily="34" charset="0"/>
                <a:ea typeface="Times New Roman" panose="02020603050405020304" pitchFamily="18" charset="0"/>
              </a:rPr>
              <a:t>player_scores</a:t>
            </a:r>
            <a:r>
              <a:rPr lang="fi-FI" sz="1800" dirty="0">
                <a:solidFill>
                  <a:srgbClr val="0D0D0D"/>
                </a:solidFill>
                <a:effectLst/>
                <a:latin typeface="Arial" panose="020B0604020202020204" pitchFamily="34" charset="0"/>
                <a:ea typeface="Times New Roman" panose="02020603050405020304" pitchFamily="18" charset="0"/>
              </a:rPr>
              <a:t>. Tähän uuteen tauluun tallentuu käynnissä olevan pelin pelaajan nimi, lentokoneen  nimi, lentokentän nimi jolle pystyi viimeisenä lentämään sekä lopulliset saavutetut pisteet.</a:t>
            </a:r>
            <a:endParaRPr lang="fi-FI" sz="1800" dirty="0">
              <a:effectLst/>
              <a:latin typeface="Times New Roman" panose="02020603050405020304" pitchFamily="18" charset="0"/>
              <a:ea typeface="Times New Roman" panose="02020603050405020304" pitchFamily="18" charset="0"/>
            </a:endParaRPr>
          </a:p>
          <a:p>
            <a:endParaRPr lang="fi-FI" dirty="0"/>
          </a:p>
        </p:txBody>
      </p:sp>
      <p:pic>
        <p:nvPicPr>
          <p:cNvPr id="5" name="Kuva 4">
            <a:extLst>
              <a:ext uri="{FF2B5EF4-FFF2-40B4-BE49-F238E27FC236}">
                <a16:creationId xmlns:a16="http://schemas.microsoft.com/office/drawing/2014/main" id="{599E19CE-4D59-AA8A-A5FD-3D2C26BF122A}"/>
              </a:ext>
            </a:extLst>
          </p:cNvPr>
          <p:cNvPicPr>
            <a:picLocks noChangeAspect="1"/>
          </p:cNvPicPr>
          <p:nvPr/>
        </p:nvPicPr>
        <p:blipFill>
          <a:blip r:embed="rId3"/>
          <a:stretch>
            <a:fillRect/>
          </a:stretch>
        </p:blipFill>
        <p:spPr>
          <a:xfrm>
            <a:off x="719846" y="1888722"/>
            <a:ext cx="5073675" cy="4969278"/>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5D9B751-E3E4-F583-3473-0D7A449F1EA9}"/>
              </a:ext>
            </a:extLst>
          </p:cNvPr>
          <p:cNvSpPr>
            <a:spLocks noGrp="1"/>
          </p:cNvSpPr>
          <p:nvPr>
            <p:ph type="title"/>
          </p:nvPr>
        </p:nvSpPr>
        <p:spPr>
          <a:xfrm>
            <a:off x="581193" y="729658"/>
            <a:ext cx="11029616" cy="988332"/>
          </a:xfrm>
        </p:spPr>
        <p:txBody>
          <a:bodyPr anchor="b">
            <a:normAutofit/>
          </a:bodyPr>
          <a:lstStyle/>
          <a:p>
            <a:r>
              <a:rPr lang="fi-FI" dirty="0"/>
              <a:t>koodiesimerkit</a:t>
            </a:r>
          </a:p>
        </p:txBody>
      </p:sp>
      <p:sp>
        <p:nvSpPr>
          <p:cNvPr id="17" name="Text Placeholder 3">
            <a:extLst>
              <a:ext uri="{FF2B5EF4-FFF2-40B4-BE49-F238E27FC236}">
                <a16:creationId xmlns:a16="http://schemas.microsoft.com/office/drawing/2014/main" id="{F1F9F72F-3A16-14E7-E418-051F4BF53FE2}"/>
              </a:ext>
            </a:extLst>
          </p:cNvPr>
          <p:cNvSpPr>
            <a:spLocks noGrp="1"/>
          </p:cNvSpPr>
          <p:nvPr>
            <p:ph sz="half" idx="2"/>
          </p:nvPr>
        </p:nvSpPr>
        <p:spPr>
          <a:xfrm>
            <a:off x="581191" y="4717916"/>
            <a:ext cx="5422392" cy="1191773"/>
          </a:xfrm>
        </p:spPr>
        <p:txBody>
          <a:bodyPr anchor="ctr">
            <a:normAutofit/>
          </a:bodyPr>
          <a:lstStyle/>
          <a:p>
            <a:r>
              <a:rPr lang="en-US" dirty="0" err="1"/>
              <a:t>Funktio</a:t>
            </a:r>
            <a:r>
              <a:rPr lang="en-US" dirty="0"/>
              <a:t> </a:t>
            </a:r>
            <a:r>
              <a:rPr lang="en-US" dirty="0" err="1"/>
              <a:t>joka</a:t>
            </a:r>
            <a:r>
              <a:rPr lang="en-US" dirty="0"/>
              <a:t> </a:t>
            </a:r>
            <a:r>
              <a:rPr lang="en-US" dirty="0" err="1"/>
              <a:t>tallentaa</a:t>
            </a:r>
            <a:r>
              <a:rPr lang="en-US" dirty="0"/>
              <a:t> </a:t>
            </a:r>
            <a:r>
              <a:rPr lang="en-US" dirty="0" err="1"/>
              <a:t>pelaajantiedot</a:t>
            </a:r>
            <a:r>
              <a:rPr lang="en-US" dirty="0"/>
              <a:t> </a:t>
            </a:r>
            <a:r>
              <a:rPr lang="en-US" dirty="0" err="1"/>
              <a:t>tietokantaan</a:t>
            </a:r>
            <a:r>
              <a:rPr lang="en-US" dirty="0"/>
              <a:t>.</a:t>
            </a:r>
          </a:p>
        </p:txBody>
      </p:sp>
      <p:pic>
        <p:nvPicPr>
          <p:cNvPr id="9" name="Kuva 8">
            <a:extLst>
              <a:ext uri="{FF2B5EF4-FFF2-40B4-BE49-F238E27FC236}">
                <a16:creationId xmlns:a16="http://schemas.microsoft.com/office/drawing/2014/main" id="{34B83EBF-9C44-3883-D2A6-8DA58BB4081D}"/>
              </a:ext>
            </a:extLst>
          </p:cNvPr>
          <p:cNvPicPr>
            <a:picLocks noChangeAspect="1"/>
          </p:cNvPicPr>
          <p:nvPr/>
        </p:nvPicPr>
        <p:blipFill>
          <a:blip r:embed="rId2"/>
          <a:stretch>
            <a:fillRect/>
          </a:stretch>
        </p:blipFill>
        <p:spPr>
          <a:xfrm>
            <a:off x="406301" y="2009578"/>
            <a:ext cx="11358316" cy="2708338"/>
          </a:xfrm>
          <a:prstGeom prst="rect">
            <a:avLst/>
          </a:prstGeom>
        </p:spPr>
      </p:pic>
    </p:spTree>
    <p:extLst>
      <p:ext uri="{BB962C8B-B14F-4D97-AF65-F5344CB8AC3E}">
        <p14:creationId xmlns:p14="http://schemas.microsoft.com/office/powerpoint/2010/main" val="230645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A0DC1AE-234F-15CC-D9A3-BC431D1E9C65}"/>
              </a:ext>
            </a:extLst>
          </p:cNvPr>
          <p:cNvSpPr>
            <a:spLocks noGrp="1"/>
          </p:cNvSpPr>
          <p:nvPr>
            <p:ph type="title"/>
          </p:nvPr>
        </p:nvSpPr>
        <p:spPr/>
        <p:txBody>
          <a:bodyPr/>
          <a:lstStyle/>
          <a:p>
            <a:r>
              <a:rPr lang="fi-FI" dirty="0"/>
              <a:t>jatkokehitysideoita</a:t>
            </a:r>
          </a:p>
        </p:txBody>
      </p:sp>
      <p:sp>
        <p:nvSpPr>
          <p:cNvPr id="3" name="Sisällön paikkamerkki 2">
            <a:extLst>
              <a:ext uri="{FF2B5EF4-FFF2-40B4-BE49-F238E27FC236}">
                <a16:creationId xmlns:a16="http://schemas.microsoft.com/office/drawing/2014/main" id="{CC71CD68-9F2F-6E83-F3C0-5DD5EC5F7925}"/>
              </a:ext>
            </a:extLst>
          </p:cNvPr>
          <p:cNvSpPr>
            <a:spLocks noGrp="1"/>
          </p:cNvSpPr>
          <p:nvPr>
            <p:ph idx="1"/>
          </p:nvPr>
        </p:nvSpPr>
        <p:spPr/>
        <p:txBody>
          <a:bodyPr>
            <a:normAutofit fontScale="85000" lnSpcReduction="10000"/>
          </a:bodyPr>
          <a:lstStyle/>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Pelaajan mahdollista nähdä sekä omien pelien kaikki tulokset sekä koko pelin top3 pelaajien tulokset.</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Palkintosysteemi jossa pelaajat voivat ansaita erilaisia palkintoja saavutuksista.</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Kartan/alueen laajennus että on enemmän kenttävaihtoehtoja pelissä.</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Jokin aikaraja peliin? Jotain kysymyksiä kohdemaista johon pitää pystyä vastaamaan mahdollisimman nopeasti ja jos ei vastaa tarpeeksi nopeasti niin ei saa pisteitä tms.</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Lisää teknisiä ongelmia kuten hätälasku</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Pelaajalla voisi olla mahdollisuus parantaa lentokonettaan saamillaan pisteitä, kuten maalata tai enemmä</a:t>
            </a:r>
            <a:r>
              <a:rPr lang="fi-FI" dirty="0">
                <a:solidFill>
                  <a:srgbClr val="0D0D0D"/>
                </a:solidFill>
                <a:latin typeface="Arial" panose="020B0604020202020204" pitchFamily="34" charset="0"/>
                <a:ea typeface="Times New Roman" panose="02020603050405020304" pitchFamily="18" charset="0"/>
              </a:rPr>
              <a:t>n akkua tms.</a:t>
            </a:r>
            <a:endParaRPr lang="fi-FI" sz="1800" dirty="0">
              <a:effectLst/>
              <a:latin typeface="Times New Roman" panose="02020603050405020304" pitchFamily="18" charset="0"/>
              <a:ea typeface="Times New Roman" panose="02020603050405020304" pitchFamily="18" charset="0"/>
            </a:endParaRPr>
          </a:p>
          <a:p>
            <a:pPr>
              <a:spcBef>
                <a:spcPts val="1500"/>
              </a:spcBef>
            </a:pPr>
            <a:r>
              <a:rPr lang="fi-FI" sz="1800" dirty="0">
                <a:solidFill>
                  <a:srgbClr val="0D0D0D"/>
                </a:solidFill>
                <a:effectLst/>
                <a:latin typeface="Arial" panose="020B0604020202020204" pitchFamily="34" charset="0"/>
                <a:ea typeface="Times New Roman" panose="02020603050405020304" pitchFamily="18" charset="0"/>
              </a:rPr>
              <a:t>Pelistä tallentuu enemmän tietoja kuten kaikki käydyt kentät tai niiden lukumäärät. Tai kilometrimäärä mitä pystyi lentämään.</a:t>
            </a:r>
            <a:endParaRPr lang="fi-FI" sz="1800" dirty="0">
              <a:effectLst/>
              <a:latin typeface="Times New Roman" panose="02020603050405020304" pitchFamily="18" charset="0"/>
              <a:ea typeface="Times New Roman" panose="02020603050405020304" pitchFamily="18" charset="0"/>
            </a:endParaRPr>
          </a:p>
          <a:p>
            <a:endParaRPr lang="fi-FI" dirty="0"/>
          </a:p>
        </p:txBody>
      </p:sp>
    </p:spTree>
    <p:extLst>
      <p:ext uri="{BB962C8B-B14F-4D97-AF65-F5344CB8AC3E}">
        <p14:creationId xmlns:p14="http://schemas.microsoft.com/office/powerpoint/2010/main" val="19541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uorakulmi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i-FI"/>
          </a:p>
        </p:txBody>
      </p:sp>
      <p:sp>
        <p:nvSpPr>
          <p:cNvPr id="12" name="Suorakulmi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grpSp>
        <p:nvGrpSpPr>
          <p:cNvPr id="14" name="Ryhmä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Suorakulmi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sp>
          <p:nvSpPr>
            <p:cNvPr id="16" name="Suorakulmi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sp>
          <p:nvSpPr>
            <p:cNvPr id="17" name="Suorakulmi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i-FI"/>
            </a:p>
          </p:txBody>
        </p:sp>
      </p:grpSp>
      <p:sp>
        <p:nvSpPr>
          <p:cNvPr id="2" name="Otsikk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i-FI" dirty="0">
                <a:solidFill>
                  <a:srgbClr val="FFFFFF"/>
                </a:solidFill>
              </a:rPr>
              <a:t>Kiitos! pelaillaan pian.</a:t>
            </a:r>
          </a:p>
        </p:txBody>
      </p:sp>
      <p:pic>
        <p:nvPicPr>
          <p:cNvPr id="5" name="Kuva 4" descr="Digitaaliset luvut">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Jaettav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799_TF56390039_Win32" id="{F712E75F-1C15-4A7D-8E87-A35572942D44}" vid="{8B5E4A98-4A89-480D-989C-5AE752690615}"/>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{4BD8AE9E-05CB-4DC1-9924-BB7AA5DE8850}tf56390039_win32</Template>
  <TotalTime>47</TotalTime>
  <Words>379</Words>
  <Application>Microsoft Office PowerPoint</Application>
  <PresentationFormat>Laajakuva</PresentationFormat>
  <Paragraphs>25</Paragraphs>
  <Slides>6</Slides>
  <Notes>3</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6</vt:i4>
      </vt:variant>
    </vt:vector>
  </HeadingPairs>
  <TitlesOfParts>
    <vt:vector size="12" baseType="lpstr">
      <vt:lpstr>Arial</vt:lpstr>
      <vt:lpstr>Calibri</vt:lpstr>
      <vt:lpstr>Gill Sans MT</vt:lpstr>
      <vt:lpstr>Times New Roman</vt:lpstr>
      <vt:lpstr>Wingdings 2</vt:lpstr>
      <vt:lpstr>Jaettava</vt:lpstr>
      <vt:lpstr>Flight game</vt:lpstr>
      <vt:lpstr>Pelin idea ja tavoite</vt:lpstr>
      <vt:lpstr>Tietokannan rakenne</vt:lpstr>
      <vt:lpstr>koodiesimerkit</vt:lpstr>
      <vt:lpstr>jatkokehitysideoita</vt:lpstr>
      <vt:lpstr>Kiitos! pelaillaan pian.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game</dc:title>
  <dc:creator>Suvi Westerberg</dc:creator>
  <cp:lastModifiedBy>Suvi Westerberg</cp:lastModifiedBy>
  <cp:revision>4</cp:revision>
  <dcterms:created xsi:type="dcterms:W3CDTF">2024-03-08T07:09:37Z</dcterms:created>
  <dcterms:modified xsi:type="dcterms:W3CDTF">2024-03-08T12:52:57Z</dcterms:modified>
</cp:coreProperties>
</file>