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782-FC78-8A54-AA77-14CA3E6A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1C1FA-5853-EC28-84CB-01165B797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5A9C-0E62-267D-91F6-9EF2A09A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3D77-EF6E-5B4E-81FC-55D540A7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2E42-E95F-02BD-2BCF-C23200E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29288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D174-6CCB-6078-5729-144BF42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367F-5CE7-E0F7-65A7-8A29DADA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1CE0-9D27-8C8E-6508-7AF726A5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727B-9BEC-8D02-DC25-449CCE14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8423-07E1-96AD-C0FD-349226BF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29074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4CC5A-36E9-00A0-5D8D-BC0BBAC2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058-8202-25A5-4705-E7507415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A32-2F18-699E-DC24-0A1C12A7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A8CA-2B23-D271-F76E-DB7D2B38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892A-A475-3DBB-B22F-F15B76BF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9125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135D-2B1E-BF06-63B2-17E9E355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4CCA-2445-0296-D8E4-D49B2364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9784-7BC1-5467-FE3D-177C5A79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7DF0-4A28-A31E-401C-BC9B6BB2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10AA-A7FB-4F07-7688-D57C7A20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98861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84D3-3EF5-8320-968C-A643353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A55C5-551A-EB25-E1BB-0AEF2CE69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3079-CC16-6061-FA4C-8A60B322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2B30-6B23-6CD7-D26D-52599DE1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9D3D-3B73-29A7-56E9-D82931B1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7098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A33E-72F8-FBE4-E36F-A0DB176B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9F89-B9E3-BAB6-7700-5631F1906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489B-1B7C-1CE5-FF0C-E547AE6BB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FD702-9A0D-765D-A911-E85B9F89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911-EE16-AD1D-E161-D000B9B6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4D2AE-51A4-06D6-3817-F3E339E9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8959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53E8-2909-A5CD-55C8-4141A6A1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D0C8-9C68-ADC3-31BB-12D4E162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8B5A-5D11-DEE7-5C22-5268A531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C2751-3F27-5702-F921-EFF8F3F0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750C1-2481-7DA6-925D-66E8F486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EFA26-CAC1-990C-EA59-24B22D5A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31AE-B808-4F5C-0061-5EAF312E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9582F-5D0D-E4CE-F47D-A3E2B2A9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17578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3734-47AE-4CF9-3FE2-5555DFAD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3F262-4C4B-F0EC-5B98-AF450DB1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EF0B7-06C5-0F72-C29E-97A96107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884BC-3970-EDE6-1890-6FDFF729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23696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BB01A-6E89-05BD-5DEB-73E48E59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D0B7B-F8EC-C7A6-4E8E-92790863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18177-989A-7F5D-0D11-DAEC755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9687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4C84-E221-4655-6711-D60BF19F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DF30-24A3-B152-DAE3-89EF055E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423EC-3F3A-A091-DA6A-5C90AA1C4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1FC2-C949-4C9E-3B21-7AE74E1C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02F13-A736-3914-C214-BAEBA773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2918-F51D-9BC0-0EE6-3903B153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367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9851-E620-2DD1-E238-7AE7D6A5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1F9E3-3DF3-4009-AE56-88733D37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EF877-A30C-1396-FC9F-C87AA0DDE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11C97-03FD-2CC7-C9A3-4DD9A223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A876-3E6D-5AA1-00E0-A23068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D0A6-19C2-6BA7-3B6D-120B4C0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5956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44847-6B77-BFCB-9337-2D33DAE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D59E-860D-8EB5-93A3-2DCF24B4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B257-7CD9-12CF-1AF2-39F3E968B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C467-814C-3D4C-8504-7AAD43642067}" type="datetimeFigureOut">
              <a:rPr lang="en-MK" smtClean="0"/>
              <a:t>18.9.24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B9DC-D41D-84E0-8E3F-5644AB1A8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259B-A1AC-FA37-11E8-5B600F47B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2130-013A-F04E-9CE2-745F1BA3D9E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1082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C820BB-B8FE-4081-2763-64E8024B464E}"/>
              </a:ext>
            </a:extLst>
          </p:cNvPr>
          <p:cNvGrpSpPr/>
          <p:nvPr/>
        </p:nvGrpSpPr>
        <p:grpSpPr>
          <a:xfrm>
            <a:off x="336993" y="122413"/>
            <a:ext cx="10392927" cy="6550648"/>
            <a:chOff x="336993" y="-36083"/>
            <a:chExt cx="10392927" cy="655064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901015-A8A7-4BF8-841F-CDBDED00A25E}"/>
                </a:ext>
              </a:extLst>
            </p:cNvPr>
            <p:cNvGrpSpPr/>
            <p:nvPr/>
          </p:nvGrpSpPr>
          <p:grpSpPr>
            <a:xfrm>
              <a:off x="1669722" y="-36083"/>
              <a:ext cx="1215874" cy="1310683"/>
              <a:chOff x="1653505" y="0"/>
              <a:chExt cx="1215874" cy="1310683"/>
            </a:xfrm>
          </p:grpSpPr>
          <p:pic>
            <p:nvPicPr>
              <p:cNvPr id="29" name="Graphic 28" descr="Cloud">
                <a:extLst>
                  <a:ext uri="{FF2B5EF4-FFF2-40B4-BE49-F238E27FC236}">
                    <a16:creationId xmlns:a16="http://schemas.microsoft.com/office/drawing/2014/main" id="{85926325-A336-C1C1-4A25-7B954FD94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42" y="3962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A7FD14-12DE-E0FC-0193-F8F7615A4A5E}"/>
                  </a:ext>
                </a:extLst>
              </p:cNvPr>
              <p:cNvSpPr txBox="1"/>
              <p:nvPr/>
            </p:nvSpPr>
            <p:spPr>
              <a:xfrm>
                <a:off x="1653505" y="0"/>
                <a:ext cx="1215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K" dirty="0"/>
                  <a:t>Azure blob container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BC5B3BF-6E9E-D2A7-2B53-DB17811C6F2B}"/>
                </a:ext>
              </a:extLst>
            </p:cNvPr>
            <p:cNvGrpSpPr/>
            <p:nvPr/>
          </p:nvGrpSpPr>
          <p:grpSpPr>
            <a:xfrm>
              <a:off x="336993" y="76194"/>
              <a:ext cx="10392927" cy="6438371"/>
              <a:chOff x="336993" y="76194"/>
              <a:chExt cx="10392927" cy="643837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BFAA5C6-E64F-17AE-6520-451AFF83070A}"/>
                  </a:ext>
                </a:extLst>
              </p:cNvPr>
              <p:cNvSpPr/>
              <p:nvPr/>
            </p:nvSpPr>
            <p:spPr>
              <a:xfrm>
                <a:off x="1553104" y="3156139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User query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CD82786-BACB-79E1-CA88-C7F24A266553}"/>
                  </a:ext>
                </a:extLst>
              </p:cNvPr>
              <p:cNvSpPr/>
              <p:nvPr/>
            </p:nvSpPr>
            <p:spPr>
              <a:xfrm>
                <a:off x="4106212" y="455057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PDF parser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0B6997-615A-6714-4FAB-095CF3BC5952}"/>
                  </a:ext>
                </a:extLst>
              </p:cNvPr>
              <p:cNvSpPr/>
              <p:nvPr/>
            </p:nvSpPr>
            <p:spPr>
              <a:xfrm>
                <a:off x="6216200" y="455057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Document chunks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0E86931-7C30-D70A-62AD-AC5B20E3BCFE}"/>
                  </a:ext>
                </a:extLst>
              </p:cNvPr>
              <p:cNvSpPr/>
              <p:nvPr/>
            </p:nvSpPr>
            <p:spPr>
              <a:xfrm>
                <a:off x="4814550" y="2700271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Embedding Model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D500282-E609-C02D-7D52-34062F3CEEE7}"/>
                  </a:ext>
                </a:extLst>
              </p:cNvPr>
              <p:cNvSpPr/>
              <p:nvPr/>
            </p:nvSpPr>
            <p:spPr>
              <a:xfrm>
                <a:off x="8427079" y="455057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Embedding Model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7B77EDC-C25D-FF03-E2AC-4A14191C89B3}"/>
                  </a:ext>
                </a:extLst>
              </p:cNvPr>
              <p:cNvGrpSpPr/>
              <p:nvPr/>
            </p:nvGrpSpPr>
            <p:grpSpPr>
              <a:xfrm>
                <a:off x="8168357" y="3925911"/>
                <a:ext cx="1970467" cy="2588654"/>
                <a:chOff x="8152327" y="3709116"/>
                <a:chExt cx="1970467" cy="2588654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0E669E1-93C8-FAAD-D55F-A2A35AB3D119}"/>
                    </a:ext>
                  </a:extLst>
                </p:cNvPr>
                <p:cNvSpPr/>
                <p:nvPr/>
              </p:nvSpPr>
              <p:spPr>
                <a:xfrm>
                  <a:off x="8351953" y="4211390"/>
                  <a:ext cx="1566928" cy="92727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K" dirty="0"/>
                    <a:t>Top K similar document chunks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F48286C-7646-83B6-B997-E64217420766}"/>
                    </a:ext>
                  </a:extLst>
                </p:cNvPr>
                <p:cNvSpPr/>
                <p:nvPr/>
              </p:nvSpPr>
              <p:spPr>
                <a:xfrm>
                  <a:off x="8427079" y="5507856"/>
                  <a:ext cx="1416677" cy="61818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K" dirty="0"/>
                    <a:t>User query</a:t>
                  </a:r>
                </a:p>
              </p:txBody>
            </p:sp>
            <p:sp>
              <p:nvSpPr>
                <p:cNvPr id="16" name="Plus 15">
                  <a:extLst>
                    <a:ext uri="{FF2B5EF4-FFF2-40B4-BE49-F238E27FC236}">
                      <a16:creationId xmlns:a16="http://schemas.microsoft.com/office/drawing/2014/main" id="{95C52EDB-E33E-1E99-5C20-E3A989932816}"/>
                    </a:ext>
                  </a:extLst>
                </p:cNvPr>
                <p:cNvSpPr/>
                <p:nvPr/>
              </p:nvSpPr>
              <p:spPr>
                <a:xfrm>
                  <a:off x="9053846" y="5215943"/>
                  <a:ext cx="197479" cy="218941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K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A89E82D5-376E-7A14-E09A-F77A456CE647}"/>
                    </a:ext>
                  </a:extLst>
                </p:cNvPr>
                <p:cNvSpPr/>
                <p:nvPr/>
              </p:nvSpPr>
              <p:spPr>
                <a:xfrm>
                  <a:off x="8152327" y="3709116"/>
                  <a:ext cx="1970467" cy="258865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K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68CDB31-1D9F-3BBF-7A91-E20D1116DF1A}"/>
                    </a:ext>
                  </a:extLst>
                </p:cNvPr>
                <p:cNvSpPr txBox="1"/>
                <p:nvPr/>
              </p:nvSpPr>
              <p:spPr>
                <a:xfrm>
                  <a:off x="8252050" y="3730570"/>
                  <a:ext cx="1801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K" dirty="0"/>
                    <a:t>Prompt Template</a:t>
                  </a:r>
                </a:p>
              </p:txBody>
            </p:sp>
          </p:grp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89FA7DD5-6449-C8F5-01A5-7C9686694EA7}"/>
                  </a:ext>
                </a:extLst>
              </p:cNvPr>
              <p:cNvSpPr/>
              <p:nvPr/>
            </p:nvSpPr>
            <p:spPr>
              <a:xfrm>
                <a:off x="3850782" y="88005"/>
                <a:ext cx="6272011" cy="12900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K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390CCB-FFE0-7B01-835C-ECE6E0A43099}"/>
                  </a:ext>
                </a:extLst>
              </p:cNvPr>
              <p:cNvSpPr txBox="1"/>
              <p:nvPr/>
            </p:nvSpPr>
            <p:spPr>
              <a:xfrm>
                <a:off x="5879464" y="76194"/>
                <a:ext cx="2214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K" dirty="0"/>
                  <a:t>Document processing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5E3D0F48-F599-95C0-D6EC-A05D42D6D6C8}"/>
                  </a:ext>
                </a:extLst>
              </p:cNvPr>
              <p:cNvSpPr/>
              <p:nvPr/>
            </p:nvSpPr>
            <p:spPr>
              <a:xfrm>
                <a:off x="1553104" y="1695718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Upload document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1BAE8E78-005A-9461-8701-BFD5062E9BE5}"/>
                  </a:ext>
                </a:extLst>
              </p:cNvPr>
              <p:cNvSpPr/>
              <p:nvPr/>
            </p:nvSpPr>
            <p:spPr>
              <a:xfrm>
                <a:off x="4814550" y="4910266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LLM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D9AE55E-DD7C-ED60-B874-903DCDC1C246}"/>
                  </a:ext>
                </a:extLst>
              </p:cNvPr>
              <p:cNvSpPr/>
              <p:nvPr/>
            </p:nvSpPr>
            <p:spPr>
              <a:xfrm>
                <a:off x="1553104" y="4483125"/>
                <a:ext cx="1416677" cy="618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K" dirty="0"/>
                  <a:t>Response</a:t>
                </a:r>
              </a:p>
            </p:txBody>
          </p:sp>
          <p:pic>
            <p:nvPicPr>
              <p:cNvPr id="25" name="Graphic 24" descr="User">
                <a:extLst>
                  <a:ext uri="{FF2B5EF4-FFF2-40B4-BE49-F238E27FC236}">
                    <a16:creationId xmlns:a16="http://schemas.microsoft.com/office/drawing/2014/main" id="{C29B3C0F-9893-22A3-DC55-217AC0A28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6993" y="3153248"/>
                <a:ext cx="618186" cy="618186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5F78FE3-A8FB-FFAE-3A02-CC87585C91AA}"/>
                  </a:ext>
                </a:extLst>
              </p:cNvPr>
              <p:cNvGrpSpPr/>
              <p:nvPr/>
            </p:nvGrpSpPr>
            <p:grpSpPr>
              <a:xfrm>
                <a:off x="8700407" y="2566049"/>
                <a:ext cx="2029513" cy="914400"/>
                <a:chOff x="8695385" y="2550014"/>
                <a:chExt cx="2029513" cy="914400"/>
              </a:xfrm>
            </p:grpSpPr>
            <p:pic>
              <p:nvPicPr>
                <p:cNvPr id="32" name="Graphic 31" descr="Database">
                  <a:extLst>
                    <a:ext uri="{FF2B5EF4-FFF2-40B4-BE49-F238E27FC236}">
                      <a16:creationId xmlns:a16="http://schemas.microsoft.com/office/drawing/2014/main" id="{543F1F6A-C343-342F-0108-3F3E42AF6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95385" y="255001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34CCAF-7C91-B780-0F44-94ADF83E9FDC}"/>
                    </a:ext>
                  </a:extLst>
                </p:cNvPr>
                <p:cNvSpPr txBox="1"/>
                <p:nvPr/>
              </p:nvSpPr>
              <p:spPr>
                <a:xfrm>
                  <a:off x="9609785" y="2863335"/>
                  <a:ext cx="1115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K" dirty="0"/>
                    <a:t>Vector DB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DAF5DD3-826A-AF2F-A1D6-D44F790D3E38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955179" y="3465232"/>
                <a:ext cx="5979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78C2D7AC-AF65-C2EF-3A18-A0DD24F4958F}"/>
                  </a:ext>
                </a:extLst>
              </p:cNvPr>
              <p:cNvCxnSpPr>
                <a:endCxn id="21" idx="1"/>
              </p:cNvCxnSpPr>
              <p:nvPr/>
            </p:nvCxnSpPr>
            <p:spPr>
              <a:xfrm rot="5400000" flipH="1" flipV="1">
                <a:off x="542047" y="2417944"/>
                <a:ext cx="1424189" cy="597925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C461DF7-D88F-055D-A8ED-2A02478021D0}"/>
                  </a:ext>
                </a:extLst>
              </p:cNvPr>
              <p:cNvSpPr/>
              <p:nvPr/>
            </p:nvSpPr>
            <p:spPr>
              <a:xfrm>
                <a:off x="1413580" y="1485905"/>
                <a:ext cx="1658233" cy="38695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K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B9EFA1-A2EC-824F-8BB1-9DA2DD114431}"/>
                  </a:ext>
                </a:extLst>
              </p:cNvPr>
              <p:cNvSpPr txBox="1"/>
              <p:nvPr/>
            </p:nvSpPr>
            <p:spPr>
              <a:xfrm>
                <a:off x="1729799" y="5432738"/>
                <a:ext cx="1025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K" dirty="0"/>
                  <a:t>Web app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F7162FA-CA1D-00FD-C7CE-4E9BF5E1EEB2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H="1" flipV="1">
                <a:off x="2261442" y="1090437"/>
                <a:ext cx="1" cy="6052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65A513B-A3DF-C70D-1F14-4B5A27D9D216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2794842" y="733022"/>
                <a:ext cx="105594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3F42584-46C1-980D-1852-DA21617C1F8A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5522889" y="764150"/>
                <a:ext cx="69331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E802169-5ECE-03D4-6B4B-910AB617E06A}"/>
                  </a:ext>
                </a:extLst>
              </p:cNvPr>
              <p:cNvCxnSpPr>
                <a:cxnSpLocks/>
                <a:stCxn id="9" idx="3"/>
                <a:endCxn id="13" idx="1"/>
              </p:cNvCxnSpPr>
              <p:nvPr/>
            </p:nvCxnSpPr>
            <p:spPr>
              <a:xfrm>
                <a:off x="7632877" y="764150"/>
                <a:ext cx="79420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BC4AAA3-67B1-4FC0-347A-9B4E1E160B0A}"/>
                  </a:ext>
                </a:extLst>
              </p:cNvPr>
              <p:cNvCxnSpPr>
                <a:cxnSpLocks/>
                <a:stCxn id="13" idx="2"/>
                <a:endCxn id="32" idx="0"/>
              </p:cNvCxnSpPr>
              <p:nvPr/>
            </p:nvCxnSpPr>
            <p:spPr>
              <a:xfrm>
                <a:off x="9135418" y="1073243"/>
                <a:ext cx="22189" cy="14928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D34BCA76-148D-A28F-0C43-11960315734A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 flipV="1">
                <a:off x="2969781" y="3009364"/>
                <a:ext cx="1844769" cy="45586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209DD8-CA3C-E1A7-F7FE-9DF0C155E34C}"/>
                  </a:ext>
                </a:extLst>
              </p:cNvPr>
              <p:cNvCxnSpPr>
                <a:cxnSpLocks/>
                <a:stCxn id="10" idx="3"/>
                <a:endCxn id="32" idx="1"/>
              </p:cNvCxnSpPr>
              <p:nvPr/>
            </p:nvCxnSpPr>
            <p:spPr>
              <a:xfrm>
                <a:off x="6231227" y="3009364"/>
                <a:ext cx="2469180" cy="13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2990DBB-0783-F508-AE5B-8CAE398EEF2D}"/>
                  </a:ext>
                </a:extLst>
              </p:cNvPr>
              <p:cNvCxnSpPr>
                <a:cxnSpLocks/>
                <a:stCxn id="32" idx="2"/>
                <a:endCxn id="18" idx="0"/>
              </p:cNvCxnSpPr>
              <p:nvPr/>
            </p:nvCxnSpPr>
            <p:spPr>
              <a:xfrm>
                <a:off x="9157607" y="3480449"/>
                <a:ext cx="11008" cy="4669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D0102D8-45D8-B05D-F3A5-2D1AFA744C0A}"/>
                  </a:ext>
                </a:extLst>
              </p:cNvPr>
              <p:cNvCxnSpPr>
                <a:cxnSpLocks/>
                <a:stCxn id="17" idx="1"/>
                <a:endCxn id="22" idx="3"/>
              </p:cNvCxnSpPr>
              <p:nvPr/>
            </p:nvCxnSpPr>
            <p:spPr>
              <a:xfrm flipH="1" flipV="1">
                <a:off x="6231227" y="5219359"/>
                <a:ext cx="1937130" cy="8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>
                <a:extLst>
                  <a:ext uri="{FF2B5EF4-FFF2-40B4-BE49-F238E27FC236}">
                    <a16:creationId xmlns:a16="http://schemas.microsoft.com/office/drawing/2014/main" id="{E894ECAC-C35A-03A9-44EF-0D917E6A6F54}"/>
                  </a:ext>
                </a:extLst>
              </p:cNvPr>
              <p:cNvCxnSpPr>
                <a:cxnSpLocks/>
                <a:stCxn id="22" idx="1"/>
                <a:endCxn id="23" idx="3"/>
              </p:cNvCxnSpPr>
              <p:nvPr/>
            </p:nvCxnSpPr>
            <p:spPr>
              <a:xfrm rot="10800000">
                <a:off x="2969782" y="4792219"/>
                <a:ext cx="1844769" cy="4271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7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Suvendu Pati</dc:creator>
  <cp:lastModifiedBy>Suvendu Pati</cp:lastModifiedBy>
  <cp:revision>5</cp:revision>
  <dcterms:created xsi:type="dcterms:W3CDTF">2024-09-17T06:45:43Z</dcterms:created>
  <dcterms:modified xsi:type="dcterms:W3CDTF">2024-09-19T05:47:51Z</dcterms:modified>
</cp:coreProperties>
</file>