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3431"/>
  </p:normalViewPr>
  <p:slideViewPr>
    <p:cSldViewPr snapToGrid="0">
      <p:cViewPr varScale="1">
        <p:scale>
          <a:sx n="63" d="100"/>
          <a:sy n="63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8992"/>
            <a:ext cx="7886700" cy="509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A231-2782-0F42-95C5-9CE9EF1E3F0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3E45-4259-F242-9624-91A6A4AB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8069-0468-278E-85E0-2AEFB3FD0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Longitudinal and Lateral</a:t>
            </a:r>
            <a:br>
              <a:rPr lang="en-US" dirty="0"/>
            </a:br>
            <a:r>
              <a:rPr lang="en-US" dirty="0"/>
              <a:t>Step Responses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D5DD-2423-B64F-646B-B087D2CE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F16 Simulation</a:t>
            </a:r>
          </a:p>
        </p:txBody>
      </p:sp>
    </p:spTree>
    <p:extLst>
      <p:ext uri="{BB962C8B-B14F-4D97-AF65-F5344CB8AC3E}">
        <p14:creationId xmlns:p14="http://schemas.microsoft.com/office/powerpoint/2010/main" val="27721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Throttle Step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227658-8EEF-AA91-F9D1-1E8CA9D4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Throttle Step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181A5-2DB1-3C80-4A3F-858D3351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Elevator Step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BFD38-1A02-A518-2260-5C836946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Elevator Step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14E60-5B07-89DF-23E6-80841F52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6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Aileron Step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D975C-E916-7971-9C85-8E1A0CE8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Aileron Step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A81F-DA08-33A0-3D83-88741140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Rudder Step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D823F-1E50-2206-ACBD-FC74E168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6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3D22-389A-027B-0ED5-E6AE528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Rudder Step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F5DAA-A75A-AA60-136C-2551BE76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32</Words>
  <Application>Microsoft Macintosh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Longitudinal and Lateral Step Responses</vt:lpstr>
      <vt:lpstr>Throttle Step Response</vt:lpstr>
      <vt:lpstr>Throttle Step Response</vt:lpstr>
      <vt:lpstr>Elevator Step Response</vt:lpstr>
      <vt:lpstr>Elevator Step Response</vt:lpstr>
      <vt:lpstr>Aileron Step Response</vt:lpstr>
      <vt:lpstr>Aileron Step Response</vt:lpstr>
      <vt:lpstr>Rudder Step Response</vt:lpstr>
      <vt:lpstr>Rudder Step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Longitudinal and Lateral Step Responses</dc:title>
  <dc:creator>Subhabrata Ganguli</dc:creator>
  <cp:lastModifiedBy>Subhabrata Ganguli</cp:lastModifiedBy>
  <cp:revision>6</cp:revision>
  <dcterms:created xsi:type="dcterms:W3CDTF">2024-01-14T13:28:49Z</dcterms:created>
  <dcterms:modified xsi:type="dcterms:W3CDTF">2024-01-23T11:37:52Z</dcterms:modified>
</cp:coreProperties>
</file>