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0"/>
    <p:restoredTop sz="92421"/>
  </p:normalViewPr>
  <p:slideViewPr>
    <p:cSldViewPr snapToGrid="0">
      <p:cViewPr varScale="1">
        <p:scale>
          <a:sx n="62" d="100"/>
          <a:sy n="62" d="100"/>
        </p:scale>
        <p:origin x="1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E77-3831-7947-BB19-BAF7DF9B4A4A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996-FBF7-4D42-A0C1-69465402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2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E77-3831-7947-BB19-BAF7DF9B4A4A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996-FBF7-4D42-A0C1-69465402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E77-3831-7947-BB19-BAF7DF9B4A4A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996-FBF7-4D42-A0C1-69465402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5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E77-3831-7947-BB19-BAF7DF9B4A4A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996-FBF7-4D42-A0C1-69465402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4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E77-3831-7947-BB19-BAF7DF9B4A4A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996-FBF7-4D42-A0C1-69465402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5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E77-3831-7947-BB19-BAF7DF9B4A4A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996-FBF7-4D42-A0C1-69465402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2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E77-3831-7947-BB19-BAF7DF9B4A4A}" type="datetimeFigureOut">
              <a:rPr lang="en-US" smtClean="0"/>
              <a:t>2/20/24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996-FBF7-4D42-A0C1-69465402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5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E77-3831-7947-BB19-BAF7DF9B4A4A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996-FBF7-4D42-A0C1-69465402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4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E77-3831-7947-BB19-BAF7DF9B4A4A}" type="datetimeFigureOut">
              <a:rPr lang="en-US" smtClean="0"/>
              <a:t>2/20/24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996-FBF7-4D42-A0C1-69465402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6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E77-3831-7947-BB19-BAF7DF9B4A4A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996-FBF7-4D42-A0C1-69465402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E77-3831-7947-BB19-BAF7DF9B4A4A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996-FBF7-4D42-A0C1-69465402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1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4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1271"/>
            <a:ext cx="7886700" cy="497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9DE77-3831-7947-BB19-BAF7DF9B4A4A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7F996-FBF7-4D42-A0C1-69465402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4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2526-6E2A-98BF-9981-3255122B5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Report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D0F2F-3B4D-31CA-16FA-F654D5690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Matt </a:t>
            </a:r>
            <a:r>
              <a:rPr lang="en-US" i="0" dirty="0" err="1">
                <a:solidFill>
                  <a:srgbClr val="1D1C1D"/>
                </a:solidFill>
                <a:effectLst/>
                <a:latin typeface="Slack-Lato"/>
              </a:rPr>
              <a:t>Purkeypile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, </a:t>
            </a:r>
            <a:r>
              <a:rPr lang="en-US" i="0" dirty="0" err="1">
                <a:solidFill>
                  <a:srgbClr val="1D1C1D"/>
                </a:solidFill>
                <a:effectLst/>
                <a:latin typeface="Slack-Lato"/>
              </a:rPr>
              <a:t>Aryaz</a:t>
            </a: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 </a:t>
            </a:r>
            <a:r>
              <a:rPr lang="en-US" i="0" dirty="0" err="1">
                <a:solidFill>
                  <a:srgbClr val="1D1C1D"/>
                </a:solidFill>
                <a:effectLst/>
                <a:latin typeface="Slack-Lato"/>
              </a:rPr>
              <a:t>Zomorodi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, Subhabrata Ganguli</a:t>
            </a:r>
          </a:p>
          <a:p>
            <a:endParaRPr lang="en-US" dirty="0">
              <a:solidFill>
                <a:srgbClr val="1D1C1D"/>
              </a:solidFill>
              <a:latin typeface="Slack-Lato"/>
            </a:endParaRP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February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7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372A-6424-36DF-A387-DF06A145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1DE2E-4F4A-DC4F-FE4A-26AADD1F4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64DF-2CC6-92A1-E191-3FB27236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Education vs Income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E59A7-0D72-7412-0EB8-6103687BC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504950"/>
            <a:ext cx="71374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6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64DF-2CC6-92A1-E191-3FB27236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Race vs Income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3F02E-061E-C3C1-6837-D6E689D31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503135"/>
            <a:ext cx="69088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8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64DF-2CC6-92A1-E191-3FB27236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Occupation vs Income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B3F72-A2DF-0180-2B83-FAF9728E1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305379"/>
            <a:ext cx="70358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9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64DF-2CC6-92A1-E191-3FB27236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 Category vs Income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92810D-377D-10E5-0F9E-9946A3B3A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718128"/>
            <a:ext cx="69723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6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8541-B397-9569-A5B0-20352603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Value Counts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4E38D-B389-71D2-CB85-99589EE94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93" y="1984828"/>
            <a:ext cx="1739900" cy="25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5687CE-42D4-40EB-2842-33C679AF4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707" y="1984828"/>
            <a:ext cx="2197100" cy="93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B99D8D-CC39-067B-CF14-8BB69551F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021" y="1984828"/>
            <a:ext cx="2070100" cy="224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D0D2F4-0FDF-BB0E-5F35-6F4CF4212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9707" y="3429000"/>
            <a:ext cx="11303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3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4F3B-C31E-BD11-7FB2-86DB85F8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Metrics for Classifiers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3F2F6-7DAD-C6DE-C793-ABDECCCBB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63" y="1989818"/>
            <a:ext cx="6908074" cy="287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0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</TotalTime>
  <Words>31</Words>
  <Application>Microsoft Macintosh PowerPoint</Application>
  <PresentationFormat>On-screen Show (4:3)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Slack-Lato</vt:lpstr>
      <vt:lpstr>Office Theme</vt:lpstr>
      <vt:lpstr>Final Report </vt:lpstr>
      <vt:lpstr>PowerPoint Presentation</vt:lpstr>
      <vt:lpstr>Education vs Income</vt:lpstr>
      <vt:lpstr>Race vs Income</vt:lpstr>
      <vt:lpstr>Occupation vs Income</vt:lpstr>
      <vt:lpstr>Age Category vs Income</vt:lpstr>
      <vt:lpstr>Value Counts</vt:lpstr>
      <vt:lpstr>Metrics for Classifiers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Report </dc:title>
  <dc:creator>Subhabrata Ganguli</dc:creator>
  <cp:lastModifiedBy>Subhabrata Ganguli</cp:lastModifiedBy>
  <cp:revision>3</cp:revision>
  <dcterms:created xsi:type="dcterms:W3CDTF">2024-02-14T13:40:31Z</dcterms:created>
  <dcterms:modified xsi:type="dcterms:W3CDTF">2024-02-20T20:03:56Z</dcterms:modified>
</cp:coreProperties>
</file>