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3095"/>
  </p:normalViewPr>
  <p:slideViewPr>
    <p:cSldViewPr snapToGrid="0">
      <p:cViewPr varScale="1">
        <p:scale>
          <a:sx n="65" d="100"/>
          <a:sy n="6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5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4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1271"/>
            <a:ext cx="78867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DE77-3831-7947-BB19-BAF7DF9B4A4A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2526-6E2A-98BF-9981-3255122B5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D0F2F-3B4D-31CA-16FA-F654D569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Matt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Purkeypile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,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Aryaz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Zomorodi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, Subhabrata Ganguli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February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372A-6424-36DF-A387-DF06A145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DE2E-4F4A-DC4F-FE4A-26AADD1F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Education vs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2E23B-B651-7CAA-2CFB-8EEB2496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565965"/>
            <a:ext cx="6946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6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Race vs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3F02E-061E-C3C1-6837-D6E689D3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503135"/>
            <a:ext cx="6908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Occupation vs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AFB38-C812-45CA-EEA0-76B415F6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300646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9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 Category vs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2810D-377D-10E5-0F9E-9946A3B3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8128"/>
            <a:ext cx="69723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6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8541-B397-9569-A5B0-20352603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E38D-B389-71D2-CB85-99589EE9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3" y="1984828"/>
            <a:ext cx="17399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687CE-42D4-40EB-2842-33C679AF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07" y="1984828"/>
            <a:ext cx="21971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99D8D-CC39-067B-CF14-8BB69551F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21" y="1984828"/>
            <a:ext cx="20701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0D2F4-0FDF-BB0E-5F35-6F4CF4212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707" y="3429000"/>
            <a:ext cx="1130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4F3B-C31E-BD11-7FB2-86DB85F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 for Classifiers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3F2F6-7DAD-C6DE-C793-ABDECCCB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63" y="1989818"/>
            <a:ext cx="6908074" cy="28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31</Words>
  <Application>Microsoft Macintosh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Slack-Lato</vt:lpstr>
      <vt:lpstr>Office Theme</vt:lpstr>
      <vt:lpstr>Final Report </vt:lpstr>
      <vt:lpstr>PowerPoint Presentation</vt:lpstr>
      <vt:lpstr>Education vs Income</vt:lpstr>
      <vt:lpstr>Race vs Income</vt:lpstr>
      <vt:lpstr>Occupation vs Income</vt:lpstr>
      <vt:lpstr>Age Category vs Income</vt:lpstr>
      <vt:lpstr>Value Counts</vt:lpstr>
      <vt:lpstr>Metrics for Classifiers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</dc:title>
  <dc:creator>Subhabrata Ganguli</dc:creator>
  <cp:lastModifiedBy>Subhabrata Ganguli</cp:lastModifiedBy>
  <cp:revision>3</cp:revision>
  <dcterms:created xsi:type="dcterms:W3CDTF">2024-02-14T13:40:31Z</dcterms:created>
  <dcterms:modified xsi:type="dcterms:W3CDTF">2024-02-14T14:23:19Z</dcterms:modified>
</cp:coreProperties>
</file>