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0"/>
  </p:notesMasterIdLst>
  <p:handoutMasterIdLst>
    <p:handoutMasterId r:id="rId81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86" r:id="rId74"/>
    <p:sldId id="280" r:id="rId75"/>
    <p:sldId id="287" r:id="rId76"/>
    <p:sldId id="278" r:id="rId77"/>
    <p:sldId id="260" r:id="rId78"/>
    <p:sldId id="261" r:id="rId79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1D1D"/>
    <a:srgbClr val="2B0AB6"/>
    <a:srgbClr val="1833A8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83" d="100"/>
          <a:sy n="83" d="100"/>
        </p:scale>
        <p:origin x="108" y="51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presProps" Target="presProps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/>
              <a:t>Mar </a:t>
            </a:r>
            <a:r>
              <a:rPr lang="en-US" sz="1200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2845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" y="2337077"/>
            <a:ext cx="2971806" cy="416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8" y="2337196"/>
            <a:ext cx="2971806" cy="416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40" y="2337077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192235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6" y="1322918"/>
            <a:ext cx="7715023" cy="21333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Average CPU time increases with the number of obstacles</a:t>
            </a:r>
          </a:p>
          <a:p>
            <a:r>
              <a:rPr lang="en-US" sz="1800" dirty="0"/>
              <a:t>The increase exponentially decays with increase in number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767" y="2853044"/>
            <a:ext cx="4096520" cy="3072390"/>
            <a:chOff x="835686" y="2466992"/>
            <a:chExt cx="4096520" cy="30723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44" y="2812962"/>
            <a:ext cx="4096520" cy="3112472"/>
            <a:chOff x="4755863" y="2426910"/>
            <a:chExt cx="4096520" cy="3112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863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840219" y="3345993"/>
              <a:ext cx="0" cy="166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0223" y="3794107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085" y="2426910"/>
              <a:ext cx="1352268" cy="386052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7886"/>
              </p:ext>
            </p:extLst>
          </p:nvPr>
        </p:nvGraphicFramePr>
        <p:xfrm>
          <a:off x="3830638" y="2487613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487613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3737" y="3421103"/>
            <a:ext cx="3277216" cy="2642578"/>
            <a:chOff x="5859667" y="3297883"/>
            <a:chExt cx="3277216" cy="26425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667" y="3482549"/>
              <a:ext cx="3277216" cy="245791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7301775" y="3667215"/>
              <a:ext cx="402216" cy="72112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38969" y="3325817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8867" y="3297883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339252" y="3597407"/>
              <a:ext cx="1124729" cy="9677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15008" y="3343262"/>
            <a:ext cx="3277216" cy="2720419"/>
            <a:chOff x="0" y="3220042"/>
            <a:chExt cx="3277216" cy="272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2549"/>
              <a:ext cx="3277216" cy="2457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25034" y="3482549"/>
              <a:ext cx="393539" cy="557016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8759" y="32280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545" y="32200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25093" y="3589374"/>
              <a:ext cx="1058750" cy="190315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01879" y="2787970"/>
            <a:ext cx="3051789" cy="4070030"/>
            <a:chOff x="3114860" y="2787970"/>
            <a:chExt cx="3051789" cy="4070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860" y="2787970"/>
              <a:ext cx="2907164" cy="4070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293" y="406517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  <a:p>
              <a:r>
                <a:rPr lang="en-US" dirty="0"/>
                <a:t>(smoother)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294208" y="4537276"/>
              <a:ext cx="572085" cy="17422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49171" y="39664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07582" y="4312634"/>
              <a:ext cx="405601" cy="37572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49" y="1074738"/>
            <a:ext cx="8220075" cy="5308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 (counter-intuitive)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ns = 6, the control reacts faster as the derivative of the acceleration is controlled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Hence it takes less computation since the change in lateral position of the terminal point is easier to control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The resultant path is smoother for ns = 6 as the control is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 for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  <a:endParaRPr lang="en-US" dirty="0"/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dirty="0"/>
              <a:t>CT increases with N as 2N</a:t>
            </a:r>
          </a:p>
          <a:p>
            <a:pPr lvl="1"/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/>
            <a:r>
              <a:rPr lang="en-US" dirty="0"/>
              <a:t>CT decreased from ns = 4 to ns = 6</a:t>
            </a:r>
          </a:p>
          <a:p>
            <a:pPr lvl="1"/>
            <a:endParaRPr lang="en-US" dirty="0"/>
          </a:p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 (CT)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265834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265834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308857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43429</TotalTime>
  <Words>925</Words>
  <Application>Microsoft Office PowerPoint</Application>
  <PresentationFormat>On-screen Show (4:3)</PresentationFormat>
  <Paragraphs>234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85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Overview</vt:lpstr>
      <vt:lpstr>Number of Solver Iterations</vt:lpstr>
      <vt:lpstr>Tradeoff Curve for Design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990</cp:revision>
  <cp:lastPrinted>2015-07-29T21:30:37Z</cp:lastPrinted>
  <dcterms:created xsi:type="dcterms:W3CDTF">2015-08-18T00:12:44Z</dcterms:created>
  <dcterms:modified xsi:type="dcterms:W3CDTF">2018-03-14T17:21:21Z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