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030B60-B82B-4790-967B-C8E234D1BD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Problem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 Heading = Goal Heading - N-th point Heading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reaches goal for Delta Heading = 45 deg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does not reach goal for Delta Heading = 90 deg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Reason: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takes a tighter turn in the 2</a:t>
            </a:r>
            <a:r>
              <a:rPr b="0" lang="en-US" sz="2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case.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could have reached goal in 2</a:t>
            </a:r>
            <a:r>
              <a:rPr b="0" lang="en-US" sz="2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case if the velocity was reduced.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Problem: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How to change velocity if the vehicle seems unable to reach goal?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029560" y="731880"/>
            <a:ext cx="4571640" cy="6400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48640" y="731880"/>
            <a:ext cx="4571640" cy="640044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1645920" y="933840"/>
            <a:ext cx="258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 Heading = 45 deg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104160" y="933840"/>
            <a:ext cx="258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 Heading = 90 deg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651760" y="548640"/>
            <a:ext cx="4571640" cy="6400440"/>
          </a:xfrm>
          <a:prstGeom prst="rect">
            <a:avLst/>
          </a:prstGeom>
          <a:ln>
            <a:noFill/>
          </a:ln>
        </p:spPr>
      </p:pic>
      <p:sp>
        <p:nvSpPr>
          <p:cNvPr id="46" name="Line 1"/>
          <p:cNvSpPr/>
          <p:nvPr/>
        </p:nvSpPr>
        <p:spPr>
          <a:xfrm flipH="1">
            <a:off x="4572000" y="1920240"/>
            <a:ext cx="24688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 flipH="1">
            <a:off x="4754880" y="3749040"/>
            <a:ext cx="228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3"/>
          <p:cNvSpPr txBox="1"/>
          <p:nvPr/>
        </p:nvSpPr>
        <p:spPr>
          <a:xfrm>
            <a:off x="7040880" y="1737360"/>
            <a:ext cx="258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 Heading = 90 deg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7040880" y="3566160"/>
            <a:ext cx="258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Delta Heading = 45 deg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88800" y="1737360"/>
            <a:ext cx="4914720" cy="36871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960800" y="1707840"/>
            <a:ext cx="4914720" cy="368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2018-05-16T11:08:51Z</dcterms:created>
  <dc:creator/>
  <dc:description/>
  <dc:language>en-US</dc:language>
  <cp:lastModifiedBy/>
  <dcterms:modified xsi:type="dcterms:W3CDTF">2018-05-25T15:11:35Z</dcterms:modified>
  <cp:revision>10</cp:revision>
  <dc:subject/>
  <dc:title/>
</cp:coreProperties>
</file>