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EFA3E4D-29D2-4B8D-83A9-7DB39DE545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764080" y="594720"/>
            <a:ext cx="4571640" cy="64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2018-05-16T11:08:51Z</dcterms:created>
  <dc:creator/>
  <dc:description/>
  <dc:language>en-US</dc:language>
  <cp:lastModifiedBy/>
  <dcterms:modified xsi:type="dcterms:W3CDTF">2018-08-27T12:26:53Z</dcterms:modified>
  <cp:revision>10</cp:revision>
  <dc:subject/>
  <dc:title/>
</cp:coreProperties>
</file>