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65" r:id="rId2"/>
    <p:sldMasterId id="2147483667" r:id="rId3"/>
    <p:sldMasterId id="2147483673" r:id="rId4"/>
    <p:sldMasterId id="2147483680" r:id="rId5"/>
  </p:sldMasterIdLst>
  <p:sldIdLst>
    <p:sldId id="262" r:id="rId6"/>
    <p:sldId id="263" r:id="rId7"/>
    <p:sldId id="264" r:id="rId8"/>
    <p:sldId id="266" r:id="rId9"/>
    <p:sldId id="267" r:id="rId10"/>
    <p:sldId id="256" r:id="rId11"/>
    <p:sldId id="257" r:id="rId12"/>
    <p:sldId id="258" r:id="rId13"/>
    <p:sldId id="259" r:id="rId14"/>
    <p:sldId id="260" r:id="rId15"/>
    <p:sldId id="261" r:id="rId16"/>
  </p:sldIdLst>
  <p:sldSz cx="10080625" cy="7559675"/>
  <p:notesSz cx="7772400" cy="10058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2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12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359147" y="6569219"/>
            <a:ext cx="0" cy="542477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368668" y="6858925"/>
            <a:ext cx="5471819" cy="280118"/>
          </a:xfrm>
          <a:prstGeom prst="rect">
            <a:avLst/>
          </a:prstGeom>
        </p:spPr>
        <p:txBody>
          <a:bodyPr vert="horz" anchor="ctr"/>
          <a:lstStyle>
            <a:lvl1pPr>
              <a:defRPr sz="1323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368667" y="6570069"/>
            <a:ext cx="5471821" cy="275198"/>
          </a:xfrm>
          <a:prstGeom prst="rect">
            <a:avLst/>
          </a:prstGeom>
        </p:spPr>
        <p:txBody>
          <a:bodyPr vert="horz" anchor="ctr"/>
          <a:lstStyle>
            <a:lvl1pPr>
              <a:defRPr sz="1984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/>
          </p:nvPr>
        </p:nvSpPr>
        <p:spPr>
          <a:xfrm>
            <a:off x="220514" y="6558718"/>
            <a:ext cx="2053227" cy="261019"/>
          </a:xfrm>
          <a:prstGeom prst="rect">
            <a:avLst/>
          </a:prstGeom>
        </p:spPr>
        <p:txBody>
          <a:bodyPr vert="horz" anchor="t"/>
          <a:lstStyle>
            <a:lvl1pPr algn="r">
              <a:defRPr sz="1158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0513" y="6833592"/>
            <a:ext cx="2053229" cy="273952"/>
          </a:xfrm>
          <a:prstGeom prst="rect">
            <a:avLst/>
          </a:prstGeom>
        </p:spPr>
        <p:txBody>
          <a:bodyPr vert="horz"/>
          <a:lstStyle>
            <a:lvl1pPr algn="r">
              <a:defRPr sz="1158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357980" y="6569220"/>
            <a:ext cx="0" cy="542477"/>
          </a:xfrm>
          <a:prstGeom prst="line">
            <a:avLst/>
          </a:prstGeom>
          <a:ln w="952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04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70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7530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76762" y="7015449"/>
            <a:ext cx="9903863" cy="544226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ound Single Corner Rectangle 9"/>
          <p:cNvSpPr/>
          <p:nvPr userDrawn="1"/>
        </p:nvSpPr>
        <p:spPr>
          <a:xfrm>
            <a:off x="0" y="7015451"/>
            <a:ext cx="9578344" cy="556476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86731" y="401259"/>
            <a:ext cx="8674843" cy="5642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0767" y="7037850"/>
            <a:ext cx="9147817" cy="50397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984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9629098" y="-157"/>
            <a:ext cx="558285" cy="556476"/>
          </a:xfrm>
          <a:prstGeom prst="rect">
            <a:avLst/>
          </a:prstGeom>
        </p:spPr>
        <p:txBody>
          <a:bodyPr/>
          <a:lstStyle>
            <a:lvl1pPr algn="l">
              <a:defRPr sz="827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6A011D3D-470C-6841-80D1-ED00CD6945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2"/>
          </p:nvPr>
        </p:nvSpPr>
        <p:spPr>
          <a:xfrm>
            <a:off x="586731" y="1108337"/>
            <a:ext cx="8674843" cy="5594509"/>
          </a:xfrm>
          <a:prstGeom prst="rect">
            <a:avLst/>
          </a:prstGeo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 marL="1323045" indent="-189006">
              <a:buClr>
                <a:schemeClr val="accent3"/>
              </a:buClr>
              <a:buFont typeface="Arial" panose="020B0604020202020204" pitchFamily="34" charset="0"/>
              <a:buChar char="-"/>
              <a:defRPr sz="1158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158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87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0441" y="393735"/>
            <a:ext cx="8665391" cy="549476"/>
          </a:xfrm>
        </p:spPr>
        <p:txBody>
          <a:bodyPr/>
          <a:lstStyle/>
          <a:p>
            <a:r>
              <a:rPr lang="en-US" dirty="0"/>
              <a:t>Click to Edit Master Title Style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629098" y="-157"/>
            <a:ext cx="558285" cy="55647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90441" y="1108753"/>
            <a:ext cx="4276576" cy="5564412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323045" indent="-189006">
              <a:buClr>
                <a:schemeClr val="accent3"/>
              </a:buClr>
              <a:buFont typeface="Arial" panose="020B0604020202020204" pitchFamily="34" charset="0"/>
              <a:buChar char="-"/>
              <a:defRPr sz="1158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158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16"/>
          </p:nvPr>
        </p:nvSpPr>
        <p:spPr>
          <a:xfrm>
            <a:off x="5079599" y="1108753"/>
            <a:ext cx="4176233" cy="5564412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323045" indent="-189006">
              <a:buClr>
                <a:schemeClr val="accent3"/>
              </a:buClr>
              <a:buFont typeface="Arial" panose="020B0604020202020204" pitchFamily="34" charset="0"/>
              <a:buChar char="-"/>
              <a:defRPr sz="1158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158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76762" y="7015449"/>
            <a:ext cx="9903863" cy="544226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ound Single Corner Rectangle 15"/>
          <p:cNvSpPr/>
          <p:nvPr userDrawn="1"/>
        </p:nvSpPr>
        <p:spPr>
          <a:xfrm>
            <a:off x="0" y="7015451"/>
            <a:ext cx="9578344" cy="556476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0767" y="7037850"/>
            <a:ext cx="9147817" cy="50397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984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 bwMode="auto">
          <a:xfrm>
            <a:off x="4968081" y="1098674"/>
            <a:ext cx="0" cy="5574491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31478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90441" y="402190"/>
            <a:ext cx="8658910" cy="5350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>
          <a:xfrm>
            <a:off x="9629098" y="-157"/>
            <a:ext cx="558285" cy="556476"/>
          </a:xfrm>
          <a:prstGeom prst="rect">
            <a:avLst/>
          </a:prstGeom>
        </p:spPr>
        <p:txBody>
          <a:bodyPr/>
          <a:lstStyle>
            <a:lvl1pPr algn="l">
              <a:defRPr sz="909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8D2DB58E-2992-2040-8E77-3A8E9F68BA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5" name="Content Placeholder 4"/>
          <p:cNvSpPr>
            <a:spLocks noGrp="1"/>
          </p:cNvSpPr>
          <p:nvPr>
            <p:ph sz="quarter" idx="23"/>
          </p:nvPr>
        </p:nvSpPr>
        <p:spPr>
          <a:xfrm>
            <a:off x="590441" y="4185024"/>
            <a:ext cx="4270816" cy="262918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323045" indent="-189006">
              <a:buClr>
                <a:schemeClr val="accent3"/>
              </a:buClr>
              <a:buFont typeface="Arial" panose="020B0604020202020204" pitchFamily="34" charset="0"/>
              <a:buChar char="-"/>
              <a:defRPr sz="1158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158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4"/>
          <p:cNvSpPr>
            <a:spLocks noGrp="1"/>
          </p:cNvSpPr>
          <p:nvPr>
            <p:ph sz="quarter" idx="24"/>
          </p:nvPr>
        </p:nvSpPr>
        <p:spPr>
          <a:xfrm>
            <a:off x="5063035" y="4185024"/>
            <a:ext cx="4186315" cy="262918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323045" indent="-189006">
              <a:buClr>
                <a:schemeClr val="accent3"/>
              </a:buClr>
              <a:buFont typeface="Arial" panose="020B0604020202020204" pitchFamily="34" charset="0"/>
              <a:buChar char="-"/>
              <a:defRPr sz="1158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158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4"/>
          <p:cNvSpPr>
            <a:spLocks noGrp="1"/>
          </p:cNvSpPr>
          <p:nvPr>
            <p:ph sz="quarter" idx="12"/>
          </p:nvPr>
        </p:nvSpPr>
        <p:spPr>
          <a:xfrm>
            <a:off x="590441" y="1108754"/>
            <a:ext cx="4270816" cy="289294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323045" indent="-189006">
              <a:buClr>
                <a:schemeClr val="accent3"/>
              </a:buClr>
              <a:buFont typeface="Arial" panose="020B0604020202020204" pitchFamily="34" charset="0"/>
              <a:buChar char="-"/>
              <a:defRPr sz="1158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158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ntent Placeholder 4"/>
          <p:cNvSpPr>
            <a:spLocks noGrp="1"/>
          </p:cNvSpPr>
          <p:nvPr>
            <p:ph sz="quarter" idx="25"/>
          </p:nvPr>
        </p:nvSpPr>
        <p:spPr>
          <a:xfrm>
            <a:off x="5063035" y="1108754"/>
            <a:ext cx="4186315" cy="2892947"/>
          </a:xfrm>
          <a:prstGeom prst="rect">
            <a:avLst/>
          </a:prstGeom>
        </p:spPr>
        <p:txBody>
          <a:bodyPr/>
          <a:lstStyle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323045" indent="-189006">
              <a:buClr>
                <a:schemeClr val="accent3"/>
              </a:buClr>
              <a:buFont typeface="Arial" panose="020B0604020202020204" pitchFamily="34" charset="0"/>
              <a:buChar char="-"/>
              <a:defRPr sz="1158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158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76762" y="7015449"/>
            <a:ext cx="9903863" cy="544226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ound Single Corner Rectangle 16"/>
          <p:cNvSpPr/>
          <p:nvPr userDrawn="1"/>
        </p:nvSpPr>
        <p:spPr>
          <a:xfrm>
            <a:off x="0" y="7015451"/>
            <a:ext cx="9578344" cy="556476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0767" y="7037850"/>
            <a:ext cx="9147817" cy="50397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984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 flipH="1">
            <a:off x="590551" y="4089769"/>
            <a:ext cx="8707299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 userDrawn="1"/>
        </p:nvCxnSpPr>
        <p:spPr bwMode="auto">
          <a:xfrm>
            <a:off x="4968081" y="1098675"/>
            <a:ext cx="0" cy="5715534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79895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0550" y="393735"/>
            <a:ext cx="8644569" cy="5494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9629098" y="-157"/>
            <a:ext cx="558285" cy="556476"/>
          </a:xfrm>
          <a:prstGeom prst="rect">
            <a:avLst/>
          </a:prstGeom>
        </p:spPr>
        <p:txBody>
          <a:bodyPr/>
          <a:lstStyle>
            <a:lvl1pPr>
              <a:defRPr sz="909"/>
            </a:lvl1pPr>
          </a:lstStyle>
          <a:p>
            <a:pPr>
              <a:defRPr/>
            </a:pPr>
            <a:fld id="{0C998C0A-3FDF-A343-89AA-469E5F1A16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76762" y="7015449"/>
            <a:ext cx="9903863" cy="544226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ound Single Corner Rectangle 9"/>
          <p:cNvSpPr/>
          <p:nvPr userDrawn="1"/>
        </p:nvSpPr>
        <p:spPr>
          <a:xfrm>
            <a:off x="0" y="7015451"/>
            <a:ext cx="9578344" cy="556476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0767" y="7037850"/>
            <a:ext cx="9147817" cy="50397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984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688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90821" y="394419"/>
            <a:ext cx="8688212" cy="54962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90822" y="1108752"/>
            <a:ext cx="8688211" cy="5570345"/>
          </a:xfrm>
          <a:prstGeom prst="rect">
            <a:avLst/>
          </a:prstGeom>
        </p:spPr>
        <p:txBody>
          <a:bodyPr/>
          <a:lstStyle>
            <a:lvl1pPr marL="226808">
              <a:spcBef>
                <a:spcPts val="0"/>
              </a:spcBef>
              <a:spcAft>
                <a:spcPts val="165"/>
              </a:spcAft>
              <a:buClr>
                <a:schemeClr val="accent1"/>
              </a:buClr>
              <a:defRPr/>
            </a:lvl1pPr>
            <a:lvl2pPr marL="415814">
              <a:spcBef>
                <a:spcPts val="0"/>
              </a:spcBef>
              <a:spcAft>
                <a:spcPts val="165"/>
              </a:spcAft>
              <a:buClr>
                <a:schemeClr val="accent3"/>
              </a:buClr>
              <a:defRPr/>
            </a:lvl2pPr>
            <a:lvl3pPr marL="567019">
              <a:spcBef>
                <a:spcPts val="0"/>
              </a:spcBef>
              <a:spcAft>
                <a:spcPts val="165"/>
              </a:spcAft>
              <a:buClr>
                <a:schemeClr val="accent3"/>
              </a:buClr>
              <a:defRPr/>
            </a:lvl3pPr>
            <a:lvl4pPr marL="756026" indent="-143645">
              <a:spcBef>
                <a:spcPts val="0"/>
              </a:spcBef>
              <a:spcAft>
                <a:spcPts val="165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158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07231" indent="-143645">
              <a:spcAft>
                <a:spcPts val="165"/>
              </a:spcAft>
              <a:buClr>
                <a:schemeClr val="accent3"/>
              </a:buClr>
              <a:defRPr sz="1158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380C9-3062-4F1D-A521-BEC000498A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42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quarter" idx="19"/>
          </p:nvPr>
        </p:nvSpPr>
        <p:spPr>
          <a:xfrm>
            <a:off x="5085329" y="1108752"/>
            <a:ext cx="4233863" cy="5570345"/>
          </a:xfrm>
          <a:prstGeom prst="rect">
            <a:avLst/>
          </a:prstGeom>
        </p:spPr>
        <p:txBody>
          <a:bodyPr/>
          <a:lstStyle>
            <a:lvl1pPr marL="226808">
              <a:spcBef>
                <a:spcPts val="0"/>
              </a:spcBef>
              <a:spcAft>
                <a:spcPts val="165"/>
              </a:spcAft>
              <a:buClr>
                <a:schemeClr val="accent1"/>
              </a:buClr>
              <a:defRPr/>
            </a:lvl1pPr>
            <a:lvl2pPr marL="415814">
              <a:spcBef>
                <a:spcPts val="0"/>
              </a:spcBef>
              <a:spcAft>
                <a:spcPts val="165"/>
              </a:spcAft>
              <a:buClr>
                <a:schemeClr val="accent3"/>
              </a:buClr>
              <a:defRPr/>
            </a:lvl2pPr>
            <a:lvl3pPr marL="567019">
              <a:spcBef>
                <a:spcPts val="0"/>
              </a:spcBef>
              <a:spcAft>
                <a:spcPts val="165"/>
              </a:spcAft>
              <a:buClr>
                <a:schemeClr val="accent3"/>
              </a:buClr>
              <a:defRPr/>
            </a:lvl3pPr>
            <a:lvl4pPr marL="756026" indent="-143645">
              <a:spcBef>
                <a:spcPts val="0"/>
              </a:spcBef>
              <a:spcAft>
                <a:spcPts val="165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158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07231" indent="-143645">
              <a:spcAft>
                <a:spcPts val="165"/>
              </a:spcAft>
              <a:buClr>
                <a:schemeClr val="accent3"/>
              </a:buClr>
              <a:defRPr sz="1158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946207" y="1108752"/>
            <a:ext cx="0" cy="5570345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90820" y="394419"/>
            <a:ext cx="8681573" cy="5496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21559-6FAE-4C9F-95D5-751370D9C5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589349" y="1108752"/>
            <a:ext cx="4233863" cy="5570345"/>
          </a:xfrm>
          <a:prstGeom prst="rect">
            <a:avLst/>
          </a:prstGeom>
        </p:spPr>
        <p:txBody>
          <a:bodyPr/>
          <a:lstStyle>
            <a:lvl1pPr marL="226808">
              <a:spcBef>
                <a:spcPts val="0"/>
              </a:spcBef>
              <a:spcAft>
                <a:spcPts val="165"/>
              </a:spcAft>
              <a:buClr>
                <a:schemeClr val="accent1"/>
              </a:buClr>
              <a:defRPr/>
            </a:lvl1pPr>
            <a:lvl2pPr marL="415814">
              <a:spcBef>
                <a:spcPts val="0"/>
              </a:spcBef>
              <a:spcAft>
                <a:spcPts val="165"/>
              </a:spcAft>
              <a:buClr>
                <a:schemeClr val="accent3"/>
              </a:buClr>
              <a:defRPr/>
            </a:lvl2pPr>
            <a:lvl3pPr marL="567019">
              <a:spcBef>
                <a:spcPts val="0"/>
              </a:spcBef>
              <a:spcAft>
                <a:spcPts val="165"/>
              </a:spcAft>
              <a:buClr>
                <a:schemeClr val="accent3"/>
              </a:buClr>
              <a:defRPr/>
            </a:lvl3pPr>
            <a:lvl4pPr marL="756026" indent="-143645">
              <a:spcBef>
                <a:spcPts val="0"/>
              </a:spcBef>
              <a:spcAft>
                <a:spcPts val="165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158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07231" indent="-143645">
              <a:spcAft>
                <a:spcPts val="165"/>
              </a:spcAft>
              <a:buClr>
                <a:schemeClr val="accent3"/>
              </a:buClr>
              <a:defRPr sz="1158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3580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589350" y="3960216"/>
            <a:ext cx="8707665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956120" y="1114952"/>
            <a:ext cx="0" cy="5686817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9" name="TextBox 11"/>
          <p:cNvSpPr txBox="1">
            <a:spLocks noChangeArrowheads="1"/>
          </p:cNvSpPr>
          <p:nvPr userDrawn="1"/>
        </p:nvSpPr>
        <p:spPr bwMode="auto">
          <a:xfrm>
            <a:off x="1378211" y="7500178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90551" y="402122"/>
            <a:ext cx="8707299" cy="5644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 sz="909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7A6399F0-1CB9-4AF2-8492-04A4C56214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4"/>
          <p:cNvSpPr>
            <a:spLocks noGrp="1"/>
          </p:cNvSpPr>
          <p:nvPr>
            <p:ph sz="quarter" idx="18"/>
          </p:nvPr>
        </p:nvSpPr>
        <p:spPr>
          <a:xfrm>
            <a:off x="590821" y="1120297"/>
            <a:ext cx="4276336" cy="2721483"/>
          </a:xfrm>
          <a:prstGeom prst="rect">
            <a:avLst/>
          </a:prstGeom>
        </p:spPr>
        <p:txBody>
          <a:bodyPr/>
          <a:lstStyle>
            <a:lvl1pPr marL="226808">
              <a:spcBef>
                <a:spcPts val="0"/>
              </a:spcBef>
              <a:spcAft>
                <a:spcPts val="165"/>
              </a:spcAft>
              <a:buClr>
                <a:schemeClr val="accent1"/>
              </a:buClr>
              <a:defRPr/>
            </a:lvl1pPr>
            <a:lvl2pPr marL="415814">
              <a:spcBef>
                <a:spcPts val="0"/>
              </a:spcBef>
              <a:spcAft>
                <a:spcPts val="165"/>
              </a:spcAft>
              <a:buClr>
                <a:schemeClr val="accent3"/>
              </a:buClr>
              <a:defRPr/>
            </a:lvl2pPr>
            <a:lvl3pPr marL="567019">
              <a:spcBef>
                <a:spcPts val="0"/>
              </a:spcBef>
              <a:spcAft>
                <a:spcPts val="165"/>
              </a:spcAft>
              <a:buClr>
                <a:schemeClr val="accent3"/>
              </a:buClr>
              <a:defRPr/>
            </a:lvl3pPr>
            <a:lvl4pPr marL="756026" indent="-143645">
              <a:spcBef>
                <a:spcPts val="0"/>
              </a:spcBef>
              <a:spcAft>
                <a:spcPts val="165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158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07231" indent="-143645">
              <a:spcAft>
                <a:spcPts val="165"/>
              </a:spcAft>
              <a:buClr>
                <a:schemeClr val="accent3"/>
              </a:buClr>
              <a:defRPr sz="1158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26"/>
          </p:nvPr>
        </p:nvSpPr>
        <p:spPr>
          <a:xfrm>
            <a:off x="5040313" y="1121172"/>
            <a:ext cx="4276336" cy="2721483"/>
          </a:xfrm>
          <a:prstGeom prst="rect">
            <a:avLst/>
          </a:prstGeom>
        </p:spPr>
        <p:txBody>
          <a:bodyPr/>
          <a:lstStyle>
            <a:lvl1pPr marL="226808">
              <a:spcBef>
                <a:spcPts val="0"/>
              </a:spcBef>
              <a:spcAft>
                <a:spcPts val="165"/>
              </a:spcAft>
              <a:buClr>
                <a:schemeClr val="accent1"/>
              </a:buClr>
              <a:defRPr/>
            </a:lvl1pPr>
            <a:lvl2pPr marL="415814">
              <a:spcBef>
                <a:spcPts val="0"/>
              </a:spcBef>
              <a:spcAft>
                <a:spcPts val="165"/>
              </a:spcAft>
              <a:buClr>
                <a:schemeClr val="accent3"/>
              </a:buClr>
              <a:defRPr/>
            </a:lvl2pPr>
            <a:lvl3pPr marL="567019">
              <a:spcBef>
                <a:spcPts val="0"/>
              </a:spcBef>
              <a:spcAft>
                <a:spcPts val="165"/>
              </a:spcAft>
              <a:buClr>
                <a:schemeClr val="accent3"/>
              </a:buClr>
              <a:defRPr/>
            </a:lvl3pPr>
            <a:lvl4pPr marL="756026" indent="-143645">
              <a:spcBef>
                <a:spcPts val="0"/>
              </a:spcBef>
              <a:spcAft>
                <a:spcPts val="165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158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07231" indent="-143645">
              <a:spcAft>
                <a:spcPts val="165"/>
              </a:spcAft>
              <a:buClr>
                <a:schemeClr val="accent3"/>
              </a:buClr>
              <a:defRPr sz="1158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quarter" idx="27"/>
          </p:nvPr>
        </p:nvSpPr>
        <p:spPr>
          <a:xfrm>
            <a:off x="590821" y="4081325"/>
            <a:ext cx="4276336" cy="2721483"/>
          </a:xfrm>
          <a:prstGeom prst="rect">
            <a:avLst/>
          </a:prstGeom>
        </p:spPr>
        <p:txBody>
          <a:bodyPr/>
          <a:lstStyle>
            <a:lvl1pPr marL="226808">
              <a:spcBef>
                <a:spcPts val="0"/>
              </a:spcBef>
              <a:spcAft>
                <a:spcPts val="165"/>
              </a:spcAft>
              <a:buClr>
                <a:schemeClr val="accent1"/>
              </a:buClr>
              <a:defRPr/>
            </a:lvl1pPr>
            <a:lvl2pPr marL="415814">
              <a:spcBef>
                <a:spcPts val="0"/>
              </a:spcBef>
              <a:spcAft>
                <a:spcPts val="165"/>
              </a:spcAft>
              <a:buClr>
                <a:schemeClr val="accent3"/>
              </a:buClr>
              <a:defRPr/>
            </a:lvl2pPr>
            <a:lvl3pPr marL="567019">
              <a:spcBef>
                <a:spcPts val="0"/>
              </a:spcBef>
              <a:spcAft>
                <a:spcPts val="165"/>
              </a:spcAft>
              <a:buClr>
                <a:schemeClr val="accent3"/>
              </a:buClr>
              <a:defRPr/>
            </a:lvl3pPr>
            <a:lvl4pPr marL="756026" indent="-143645">
              <a:spcBef>
                <a:spcPts val="0"/>
              </a:spcBef>
              <a:spcAft>
                <a:spcPts val="165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158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07231" indent="-143645">
              <a:spcAft>
                <a:spcPts val="165"/>
              </a:spcAft>
              <a:buClr>
                <a:schemeClr val="accent3"/>
              </a:buClr>
              <a:defRPr sz="1158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4"/>
          <p:cNvSpPr>
            <a:spLocks noGrp="1"/>
          </p:cNvSpPr>
          <p:nvPr>
            <p:ph sz="quarter" idx="28"/>
          </p:nvPr>
        </p:nvSpPr>
        <p:spPr>
          <a:xfrm>
            <a:off x="5040313" y="4080286"/>
            <a:ext cx="4276336" cy="2721483"/>
          </a:xfrm>
          <a:prstGeom prst="rect">
            <a:avLst/>
          </a:prstGeom>
        </p:spPr>
        <p:txBody>
          <a:bodyPr/>
          <a:lstStyle>
            <a:lvl1pPr marL="226808">
              <a:spcBef>
                <a:spcPts val="0"/>
              </a:spcBef>
              <a:spcAft>
                <a:spcPts val="165"/>
              </a:spcAft>
              <a:buClr>
                <a:schemeClr val="accent1"/>
              </a:buClr>
              <a:defRPr/>
            </a:lvl1pPr>
            <a:lvl2pPr marL="415814">
              <a:spcBef>
                <a:spcPts val="0"/>
              </a:spcBef>
              <a:spcAft>
                <a:spcPts val="165"/>
              </a:spcAft>
              <a:buClr>
                <a:schemeClr val="accent3"/>
              </a:buClr>
              <a:defRPr/>
            </a:lvl2pPr>
            <a:lvl3pPr marL="567019">
              <a:spcBef>
                <a:spcPts val="0"/>
              </a:spcBef>
              <a:spcAft>
                <a:spcPts val="165"/>
              </a:spcAft>
              <a:buClr>
                <a:schemeClr val="accent3"/>
              </a:buClr>
              <a:defRPr/>
            </a:lvl3pPr>
            <a:lvl4pPr marL="756026" indent="-143645">
              <a:spcBef>
                <a:spcPts val="0"/>
              </a:spcBef>
              <a:spcAft>
                <a:spcPts val="165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158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07231" indent="-143645">
              <a:spcAft>
                <a:spcPts val="165"/>
              </a:spcAft>
              <a:buClr>
                <a:schemeClr val="accent3"/>
              </a:buClr>
              <a:defRPr sz="1158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55495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0" y="393735"/>
            <a:ext cx="8700935" cy="5494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D1E3F-96BE-4EC6-B772-60D92C1E53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9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49041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36606"/>
            <a:ext cx="10080625" cy="54947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09538-BB9A-4E8C-A50F-1F4EB6EDDB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961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909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932" y="301593"/>
            <a:ext cx="9072265" cy="578078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315" baseline="0"/>
            </a:lvl1pPr>
          </a:lstStyle>
          <a:p>
            <a:pPr algn="ctr"/>
            <a:endParaRPr lang="en-US" sz="363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932" y="1191222"/>
            <a:ext cx="9072265" cy="4961679"/>
          </a:xfrm>
          <a:prstGeom prst="rect">
            <a:avLst/>
          </a:prstGeom>
        </p:spPr>
        <p:txBody>
          <a:bodyPr lIns="0" tIns="0" rIns="0" bIns="0"/>
          <a:lstStyle>
            <a:lvl1pPr>
              <a:defRPr sz="1984" baseline="0"/>
            </a:lvl1pPr>
          </a:lstStyle>
          <a:p>
            <a:endParaRPr lang="en-US" sz="2646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751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34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368668" y="6858925"/>
            <a:ext cx="5471819" cy="280118"/>
          </a:xfrm>
          <a:prstGeom prst="rect">
            <a:avLst/>
          </a:prstGeom>
        </p:spPr>
        <p:txBody>
          <a:bodyPr vert="horz" anchor="ctr"/>
          <a:lstStyle>
            <a:lvl1pPr>
              <a:defRPr sz="1323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368667" y="6570069"/>
            <a:ext cx="5471821" cy="275198"/>
          </a:xfrm>
          <a:prstGeom prst="rect">
            <a:avLst/>
          </a:prstGeom>
        </p:spPr>
        <p:txBody>
          <a:bodyPr vert="horz" anchor="ctr"/>
          <a:lstStyle>
            <a:lvl1pPr>
              <a:defRPr sz="1984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20514" y="6558718"/>
            <a:ext cx="2053227" cy="261019"/>
          </a:xfrm>
          <a:prstGeom prst="rect">
            <a:avLst/>
          </a:prstGeom>
        </p:spPr>
        <p:txBody>
          <a:bodyPr vert="horz" anchor="t"/>
          <a:lstStyle>
            <a:lvl1pPr algn="r">
              <a:defRPr sz="1158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0513" y="6833592"/>
            <a:ext cx="2053229" cy="273952"/>
          </a:xfrm>
          <a:prstGeom prst="rect">
            <a:avLst/>
          </a:prstGeom>
        </p:spPr>
        <p:txBody>
          <a:bodyPr vert="horz"/>
          <a:lstStyle>
            <a:lvl1pPr algn="r">
              <a:defRPr sz="1158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2357980" y="6569220"/>
            <a:ext cx="0" cy="542477"/>
          </a:xfrm>
          <a:prstGeom prst="line">
            <a:avLst/>
          </a:prstGeom>
          <a:ln w="952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24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90821" y="394419"/>
            <a:ext cx="8688212" cy="54962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629098" y="-157"/>
            <a:ext cx="558285" cy="556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14D0C-58DA-754D-96DF-668AE432F1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90822" y="1108753"/>
            <a:ext cx="8688211" cy="5851748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 marL="1323045" indent="-189006">
              <a:buClr>
                <a:schemeClr val="accent3"/>
              </a:buClr>
              <a:buFont typeface="Arial" panose="020B0604020202020204" pitchFamily="34" charset="0"/>
              <a:buChar char="-"/>
              <a:defRPr sz="1158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158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1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90820" y="394419"/>
            <a:ext cx="8681573" cy="5496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9629098" y="-157"/>
            <a:ext cx="558285" cy="556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591007" y="1108753"/>
            <a:ext cx="4266658" cy="5851748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323045" indent="-189006">
              <a:buClr>
                <a:schemeClr val="accent3"/>
              </a:buClr>
              <a:buFont typeface="Arial" panose="020B0604020202020204" pitchFamily="34" charset="0"/>
              <a:buChar char="-"/>
              <a:defRPr sz="1158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158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5"/>
          </p:nvPr>
        </p:nvSpPr>
        <p:spPr>
          <a:xfrm>
            <a:off x="5085329" y="1108753"/>
            <a:ext cx="4187064" cy="5851748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 marL="1323045" indent="-189006">
              <a:buClr>
                <a:schemeClr val="accent3"/>
              </a:buClr>
              <a:buFont typeface="Arial" panose="020B0604020202020204" pitchFamily="34" charset="0"/>
              <a:buChar char="-"/>
              <a:defRPr sz="1158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158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4968081" y="1098675"/>
            <a:ext cx="0" cy="5879889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8240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590551" y="4089769"/>
            <a:ext cx="8707299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968081" y="1098675"/>
            <a:ext cx="0" cy="5879889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590551" y="402122"/>
            <a:ext cx="8707299" cy="5644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9629098" y="-157"/>
            <a:ext cx="558285" cy="556476"/>
          </a:xfrm>
          <a:prstGeom prst="rect">
            <a:avLst/>
          </a:prstGeom>
        </p:spPr>
        <p:txBody>
          <a:bodyPr/>
          <a:lstStyle>
            <a:lvl1pPr algn="l">
              <a:defRPr sz="909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E075DB8A-71E0-F944-83F6-A83A2D996D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/>
          </p:nvPr>
        </p:nvSpPr>
        <p:spPr>
          <a:xfrm>
            <a:off x="590550" y="1108754"/>
            <a:ext cx="4276608" cy="289294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323045" indent="-189006">
              <a:buClr>
                <a:schemeClr val="accent3"/>
              </a:buClr>
              <a:buFont typeface="Arial" panose="020B0604020202020204" pitchFamily="34" charset="0"/>
              <a:buChar char="-"/>
              <a:defRPr sz="1158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158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/>
          </p:nvPr>
        </p:nvSpPr>
        <p:spPr>
          <a:xfrm>
            <a:off x="5072379" y="1108754"/>
            <a:ext cx="4225471" cy="289294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323045" indent="-189006">
              <a:buClr>
                <a:schemeClr val="accent3"/>
              </a:buClr>
              <a:buFont typeface="Arial" panose="020B0604020202020204" pitchFamily="34" charset="0"/>
              <a:buChar char="-"/>
              <a:defRPr sz="1158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158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22"/>
          </p:nvPr>
        </p:nvSpPr>
        <p:spPr>
          <a:xfrm>
            <a:off x="590550" y="4185024"/>
            <a:ext cx="4276608" cy="279354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323045" indent="-189006">
              <a:buClr>
                <a:schemeClr val="accent3"/>
              </a:buClr>
              <a:buFont typeface="Arial" panose="020B0604020202020204" pitchFamily="34" charset="0"/>
              <a:buChar char="-"/>
              <a:defRPr sz="1158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158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23"/>
          </p:nvPr>
        </p:nvSpPr>
        <p:spPr>
          <a:xfrm>
            <a:off x="5072379" y="4185024"/>
            <a:ext cx="4225471" cy="279354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323045" indent="-189006">
              <a:buClr>
                <a:schemeClr val="accent3"/>
              </a:buClr>
              <a:buFont typeface="Arial" panose="020B0604020202020204" pitchFamily="34" charset="0"/>
              <a:buChar char="-"/>
              <a:defRPr sz="1158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158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378674" y="75003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3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0550" y="393735"/>
            <a:ext cx="8700935" cy="5494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629098" y="-157"/>
            <a:ext cx="558285" cy="556476"/>
          </a:xfrm>
          <a:prstGeom prst="rect">
            <a:avLst/>
          </a:prstGeom>
        </p:spPr>
        <p:txBody>
          <a:bodyPr/>
          <a:lstStyle>
            <a:lvl1pPr>
              <a:defRPr sz="909"/>
            </a:lvl1pPr>
          </a:lstStyle>
          <a:p>
            <a:pPr>
              <a:defRPr/>
            </a:pPr>
            <a:fld id="{FF1F74E8-2156-B64F-A723-2FC713503C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59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36606"/>
            <a:ext cx="10080625" cy="54947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4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0.png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9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13.png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Tail.jpg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0088462" cy="6691330"/>
          </a:xfrm>
          <a:prstGeom prst="rect">
            <a:avLst/>
          </a:prstGeom>
        </p:spPr>
      </p:pic>
      <p:pic>
        <p:nvPicPr>
          <p:cNvPr id="6" name="Picture 5" descr="Corner-01 copy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4181155"/>
            <a:ext cx="10078105" cy="336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4496" y="6721463"/>
            <a:ext cx="1567732" cy="38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04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378013" rtl="0" eaLnBrk="1" fontAlgn="base" hangingPunct="1">
        <a:spcBef>
          <a:spcPct val="0"/>
        </a:spcBef>
        <a:spcAft>
          <a:spcPct val="0"/>
        </a:spcAft>
        <a:defRPr sz="1984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378013" rtl="0" eaLnBrk="1" fontAlgn="base" hangingPunct="1">
        <a:spcBef>
          <a:spcPct val="0"/>
        </a:spcBef>
        <a:spcAft>
          <a:spcPct val="0"/>
        </a:spcAft>
        <a:defRPr sz="1984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378013" rtl="0" eaLnBrk="1" fontAlgn="base" hangingPunct="1">
        <a:spcBef>
          <a:spcPct val="0"/>
        </a:spcBef>
        <a:spcAft>
          <a:spcPct val="0"/>
        </a:spcAft>
        <a:defRPr sz="1984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378013" rtl="0" eaLnBrk="1" fontAlgn="base" hangingPunct="1">
        <a:spcBef>
          <a:spcPct val="0"/>
        </a:spcBef>
        <a:spcAft>
          <a:spcPct val="0"/>
        </a:spcAft>
        <a:defRPr sz="1984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378013" rtl="0" eaLnBrk="1" fontAlgn="base" hangingPunct="1">
        <a:spcBef>
          <a:spcPct val="0"/>
        </a:spcBef>
        <a:spcAft>
          <a:spcPct val="0"/>
        </a:spcAft>
        <a:defRPr sz="1984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378013" algn="l" defTabSz="378013" rtl="0" eaLnBrk="1" fontAlgn="base" hangingPunct="1">
        <a:spcBef>
          <a:spcPct val="0"/>
        </a:spcBef>
        <a:spcAft>
          <a:spcPct val="0"/>
        </a:spcAft>
        <a:defRPr sz="1984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756026" algn="l" defTabSz="378013" rtl="0" eaLnBrk="1" fontAlgn="base" hangingPunct="1">
        <a:spcBef>
          <a:spcPct val="0"/>
        </a:spcBef>
        <a:spcAft>
          <a:spcPct val="0"/>
        </a:spcAft>
        <a:defRPr sz="1984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134039" algn="l" defTabSz="378013" rtl="0" eaLnBrk="1" fontAlgn="base" hangingPunct="1">
        <a:spcBef>
          <a:spcPct val="0"/>
        </a:spcBef>
        <a:spcAft>
          <a:spcPct val="0"/>
        </a:spcAft>
        <a:defRPr sz="1984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512052" algn="l" defTabSz="378013" rtl="0" eaLnBrk="1" fontAlgn="base" hangingPunct="1">
        <a:spcBef>
          <a:spcPct val="0"/>
        </a:spcBef>
        <a:spcAft>
          <a:spcPct val="0"/>
        </a:spcAft>
        <a:defRPr sz="1984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378013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614271" indent="-236258" algn="l" defTabSz="378013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323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945032" indent="-189006" algn="l" defTabSz="378013" rtl="0" eaLnBrk="1" fontAlgn="base" hangingPunct="1">
        <a:spcBef>
          <a:spcPct val="20000"/>
        </a:spcBef>
        <a:spcAft>
          <a:spcPct val="0"/>
        </a:spcAft>
        <a:buSzPct val="90000"/>
        <a:buFont typeface="Courier New" charset="0"/>
        <a:buChar char="o"/>
        <a:defRPr sz="1158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323045" indent="-189006" algn="l" defTabSz="378013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54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701058" indent="-189006" algn="l" defTabSz="378013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54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079071" indent="-189006" algn="l" defTabSz="378013" rtl="0" eaLnBrk="1" latinLnBrk="0" hangingPunct="1">
        <a:spcBef>
          <a:spcPct val="20000"/>
        </a:spcBef>
        <a:buFont typeface="Arial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378013" rtl="0" eaLnBrk="1" latinLnBrk="0" hangingPunct="1">
        <a:spcBef>
          <a:spcPct val="20000"/>
        </a:spcBef>
        <a:buFont typeface="Arial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378013" rtl="0" eaLnBrk="1" latinLnBrk="0" hangingPunct="1">
        <a:spcBef>
          <a:spcPct val="20000"/>
        </a:spcBef>
        <a:buFont typeface="Arial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378013" rtl="0" eaLnBrk="1" latinLnBrk="0" hangingPunct="1">
        <a:spcBef>
          <a:spcPct val="20000"/>
        </a:spcBef>
        <a:buFont typeface="Arial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r="12942"/>
          <a:stretch/>
        </p:blipFill>
        <p:spPr>
          <a:xfrm>
            <a:off x="0" y="1"/>
            <a:ext cx="3889235" cy="6456766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75690" y="2175159"/>
            <a:ext cx="3013687" cy="404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Picture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2309" y="-17084"/>
            <a:ext cx="6138609" cy="2100548"/>
          </a:xfrm>
          <a:prstGeom prst="rect">
            <a:avLst/>
          </a:prstGeom>
        </p:spPr>
      </p:pic>
      <p:pic>
        <p:nvPicPr>
          <p:cNvPr id="14" name="Picture 13" descr="Picture3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9494" y="2175158"/>
            <a:ext cx="3032937" cy="2223920"/>
          </a:xfrm>
          <a:prstGeom prst="rect">
            <a:avLst/>
          </a:prstGeom>
        </p:spPr>
      </p:pic>
      <p:pic>
        <p:nvPicPr>
          <p:cNvPr id="15" name="Picture 14" descr="Picture5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2308" y="4467399"/>
            <a:ext cx="3025911" cy="1748120"/>
          </a:xfrm>
          <a:prstGeom prst="rect">
            <a:avLst/>
          </a:prstGeom>
        </p:spPr>
      </p:pic>
      <p:pic>
        <p:nvPicPr>
          <p:cNvPr id="36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4496" y="6733907"/>
            <a:ext cx="1567732" cy="38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 descr="Corner-01 copy.p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4181155"/>
            <a:ext cx="10078105" cy="336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4496" y="6721463"/>
            <a:ext cx="1567732" cy="38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59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l" defTabSz="378013" rtl="0" eaLnBrk="1" fontAlgn="base" hangingPunct="1">
        <a:spcBef>
          <a:spcPct val="0"/>
        </a:spcBef>
        <a:spcAft>
          <a:spcPct val="0"/>
        </a:spcAft>
        <a:defRPr sz="1984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378013" rtl="0" eaLnBrk="1" fontAlgn="base" hangingPunct="1">
        <a:spcBef>
          <a:spcPct val="0"/>
        </a:spcBef>
        <a:spcAft>
          <a:spcPct val="0"/>
        </a:spcAft>
        <a:defRPr sz="1984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378013" rtl="0" eaLnBrk="1" fontAlgn="base" hangingPunct="1">
        <a:spcBef>
          <a:spcPct val="0"/>
        </a:spcBef>
        <a:spcAft>
          <a:spcPct val="0"/>
        </a:spcAft>
        <a:defRPr sz="1984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378013" rtl="0" eaLnBrk="1" fontAlgn="base" hangingPunct="1">
        <a:spcBef>
          <a:spcPct val="0"/>
        </a:spcBef>
        <a:spcAft>
          <a:spcPct val="0"/>
        </a:spcAft>
        <a:defRPr sz="1984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378013" rtl="0" eaLnBrk="1" fontAlgn="base" hangingPunct="1">
        <a:spcBef>
          <a:spcPct val="0"/>
        </a:spcBef>
        <a:spcAft>
          <a:spcPct val="0"/>
        </a:spcAft>
        <a:defRPr sz="1984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378013" algn="l" defTabSz="378013" rtl="0" eaLnBrk="1" fontAlgn="base" hangingPunct="1">
        <a:spcBef>
          <a:spcPct val="0"/>
        </a:spcBef>
        <a:spcAft>
          <a:spcPct val="0"/>
        </a:spcAft>
        <a:defRPr sz="1984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756026" algn="l" defTabSz="378013" rtl="0" eaLnBrk="1" fontAlgn="base" hangingPunct="1">
        <a:spcBef>
          <a:spcPct val="0"/>
        </a:spcBef>
        <a:spcAft>
          <a:spcPct val="0"/>
        </a:spcAft>
        <a:defRPr sz="1984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134039" algn="l" defTabSz="378013" rtl="0" eaLnBrk="1" fontAlgn="base" hangingPunct="1">
        <a:spcBef>
          <a:spcPct val="0"/>
        </a:spcBef>
        <a:spcAft>
          <a:spcPct val="0"/>
        </a:spcAft>
        <a:defRPr sz="1984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512052" algn="l" defTabSz="378013" rtl="0" eaLnBrk="1" fontAlgn="base" hangingPunct="1">
        <a:spcBef>
          <a:spcPct val="0"/>
        </a:spcBef>
        <a:spcAft>
          <a:spcPct val="0"/>
        </a:spcAft>
        <a:defRPr sz="1984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378013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614271" indent="-236258" algn="l" defTabSz="378013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323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945032" indent="-189006" algn="l" defTabSz="378013" rtl="0" eaLnBrk="1" fontAlgn="base" hangingPunct="1">
        <a:spcBef>
          <a:spcPct val="20000"/>
        </a:spcBef>
        <a:spcAft>
          <a:spcPct val="0"/>
        </a:spcAft>
        <a:buSzPct val="90000"/>
        <a:buFont typeface="Courier New" charset="0"/>
        <a:buChar char="o"/>
        <a:defRPr sz="1158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323045" indent="-189006" algn="l" defTabSz="378013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54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701058" indent="-189006" algn="l" defTabSz="378013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54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079071" indent="-189006" algn="l" defTabSz="378013" rtl="0" eaLnBrk="1" latinLnBrk="0" hangingPunct="1">
        <a:spcBef>
          <a:spcPct val="20000"/>
        </a:spcBef>
        <a:buFont typeface="Arial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378013" rtl="0" eaLnBrk="1" latinLnBrk="0" hangingPunct="1">
        <a:spcBef>
          <a:spcPct val="20000"/>
        </a:spcBef>
        <a:buFont typeface="Arial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378013" rtl="0" eaLnBrk="1" latinLnBrk="0" hangingPunct="1">
        <a:spcBef>
          <a:spcPct val="20000"/>
        </a:spcBef>
        <a:buFont typeface="Arial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378013" rtl="0" eaLnBrk="1" latinLnBrk="0" hangingPunct="1">
        <a:spcBef>
          <a:spcPct val="20000"/>
        </a:spcBef>
        <a:buFont typeface="Arial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rner.p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54" y="2"/>
            <a:ext cx="10080625" cy="7559675"/>
          </a:xfrm>
          <a:prstGeom prst="rect">
            <a:avLst/>
          </a:prstGeom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89787" y="393735"/>
            <a:ext cx="8665071" cy="549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29098" y="3"/>
            <a:ext cx="558285" cy="556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9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89534" y="7186941"/>
            <a:ext cx="1133520" cy="2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604153" y="7259657"/>
            <a:ext cx="2937022" cy="18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79" dirty="0">
                <a:solidFill>
                  <a:schemeClr val="accent3"/>
                </a:solidFill>
                <a:cs typeface="Arial" panose="020B0604020202020204" pitchFamily="34" charset="0"/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54253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8" r:id="rId6"/>
    <p:sldLayoutId id="2147483679" r:id="rId7"/>
  </p:sldLayoutIdLst>
  <p:hf hdr="0" ftr="0" dt="0"/>
  <p:txStyles>
    <p:titleStyle>
      <a:lvl1pPr algn="l" defTabSz="378013" rtl="0" eaLnBrk="1" fontAlgn="base" hangingPunct="1">
        <a:spcBef>
          <a:spcPct val="0"/>
        </a:spcBef>
        <a:spcAft>
          <a:spcPct val="0"/>
        </a:spcAft>
        <a:defRPr lang="en-US" sz="2315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78013" rtl="0" eaLnBrk="1" fontAlgn="base" hangingPunct="1">
        <a:spcBef>
          <a:spcPct val="0"/>
        </a:spcBef>
        <a:spcAft>
          <a:spcPct val="0"/>
        </a:spcAft>
        <a:defRPr sz="2315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78013" rtl="0" eaLnBrk="1" fontAlgn="base" hangingPunct="1">
        <a:spcBef>
          <a:spcPct val="0"/>
        </a:spcBef>
        <a:spcAft>
          <a:spcPct val="0"/>
        </a:spcAft>
        <a:defRPr sz="2315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78013" rtl="0" eaLnBrk="1" fontAlgn="base" hangingPunct="1">
        <a:spcBef>
          <a:spcPct val="0"/>
        </a:spcBef>
        <a:spcAft>
          <a:spcPct val="0"/>
        </a:spcAft>
        <a:defRPr sz="2315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78013" rtl="0" eaLnBrk="1" fontAlgn="base" hangingPunct="1">
        <a:spcBef>
          <a:spcPct val="0"/>
        </a:spcBef>
        <a:spcAft>
          <a:spcPct val="0"/>
        </a:spcAft>
        <a:defRPr sz="2315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78013" algn="l" defTabSz="378013" rtl="0" eaLnBrk="1" fontAlgn="base" hangingPunct="1">
        <a:spcBef>
          <a:spcPct val="0"/>
        </a:spcBef>
        <a:spcAft>
          <a:spcPct val="0"/>
        </a:spcAft>
        <a:defRPr sz="1984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756026" algn="l" defTabSz="378013" rtl="0" eaLnBrk="1" fontAlgn="base" hangingPunct="1">
        <a:spcBef>
          <a:spcPct val="0"/>
        </a:spcBef>
        <a:spcAft>
          <a:spcPct val="0"/>
        </a:spcAft>
        <a:defRPr sz="1984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134039" algn="l" defTabSz="378013" rtl="0" eaLnBrk="1" fontAlgn="base" hangingPunct="1">
        <a:spcBef>
          <a:spcPct val="0"/>
        </a:spcBef>
        <a:spcAft>
          <a:spcPct val="0"/>
        </a:spcAft>
        <a:defRPr sz="1984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512052" algn="l" defTabSz="378013" rtl="0" eaLnBrk="1" fontAlgn="base" hangingPunct="1">
        <a:spcBef>
          <a:spcPct val="0"/>
        </a:spcBef>
        <a:spcAft>
          <a:spcPct val="0"/>
        </a:spcAft>
        <a:defRPr sz="1984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40443" indent="-140443" algn="l" defTabSz="378013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1654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518456" indent="-140443" algn="l" defTabSz="378013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96469" indent="-140443" algn="l" defTabSz="378013" rtl="0" eaLnBrk="1" fontAlgn="base" hangingPunct="1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323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23045" indent="-189006" algn="l" defTabSz="378013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54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701058" indent="-189006" algn="l" defTabSz="378013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54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079071" indent="-189006" algn="l" defTabSz="378013" rtl="0" eaLnBrk="1" latinLnBrk="0" hangingPunct="1">
        <a:spcBef>
          <a:spcPct val="20000"/>
        </a:spcBef>
        <a:buFont typeface="Arial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378013" rtl="0" eaLnBrk="1" latinLnBrk="0" hangingPunct="1">
        <a:spcBef>
          <a:spcPct val="20000"/>
        </a:spcBef>
        <a:buFont typeface="Arial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378013" rtl="0" eaLnBrk="1" latinLnBrk="0" hangingPunct="1">
        <a:spcBef>
          <a:spcPct val="20000"/>
        </a:spcBef>
        <a:buFont typeface="Arial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378013" rtl="0" eaLnBrk="1" latinLnBrk="0" hangingPunct="1">
        <a:spcBef>
          <a:spcPct val="20000"/>
        </a:spcBef>
        <a:buFont typeface="Arial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9 wTKaway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0093325" cy="7569199"/>
          </a:xfrm>
          <a:prstGeom prst="rect">
            <a:avLst/>
          </a:prstGeom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89787" y="393735"/>
            <a:ext cx="8688970" cy="549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604153" y="6794926"/>
            <a:ext cx="2937022" cy="18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79" dirty="0">
                <a:solidFill>
                  <a:schemeClr val="accent3"/>
                </a:solidFill>
                <a:cs typeface="Arial" panose="020B0604020202020204" pitchFamily="34" charset="0"/>
              </a:rPr>
              <a:t>Honeywell Confidential - © 2016 by Honeywell International Inc. All rights reserved.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29098" y="3"/>
            <a:ext cx="558285" cy="556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9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4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 ftr="0" dt="0"/>
  <p:txStyles>
    <p:titleStyle>
      <a:lvl1pPr algn="l" defTabSz="378013" rtl="0" eaLnBrk="1" fontAlgn="base" hangingPunct="1">
        <a:spcBef>
          <a:spcPct val="0"/>
        </a:spcBef>
        <a:spcAft>
          <a:spcPct val="0"/>
        </a:spcAft>
        <a:defRPr lang="en-US" sz="2315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78013" rtl="0" eaLnBrk="1" fontAlgn="base" hangingPunct="1">
        <a:spcBef>
          <a:spcPct val="0"/>
        </a:spcBef>
        <a:spcAft>
          <a:spcPct val="0"/>
        </a:spcAft>
        <a:defRPr sz="2315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78013" rtl="0" eaLnBrk="1" fontAlgn="base" hangingPunct="1">
        <a:spcBef>
          <a:spcPct val="0"/>
        </a:spcBef>
        <a:spcAft>
          <a:spcPct val="0"/>
        </a:spcAft>
        <a:defRPr sz="2315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78013" rtl="0" eaLnBrk="1" fontAlgn="base" hangingPunct="1">
        <a:spcBef>
          <a:spcPct val="0"/>
        </a:spcBef>
        <a:spcAft>
          <a:spcPct val="0"/>
        </a:spcAft>
        <a:defRPr sz="2315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78013" rtl="0" eaLnBrk="1" fontAlgn="base" hangingPunct="1">
        <a:spcBef>
          <a:spcPct val="0"/>
        </a:spcBef>
        <a:spcAft>
          <a:spcPct val="0"/>
        </a:spcAft>
        <a:defRPr sz="2315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78013" algn="l" defTabSz="378013" rtl="0" eaLnBrk="1" fontAlgn="base" hangingPunct="1">
        <a:spcBef>
          <a:spcPct val="0"/>
        </a:spcBef>
        <a:spcAft>
          <a:spcPct val="0"/>
        </a:spcAft>
        <a:defRPr sz="1984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756026" algn="l" defTabSz="378013" rtl="0" eaLnBrk="1" fontAlgn="base" hangingPunct="1">
        <a:spcBef>
          <a:spcPct val="0"/>
        </a:spcBef>
        <a:spcAft>
          <a:spcPct val="0"/>
        </a:spcAft>
        <a:defRPr sz="1984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134039" algn="l" defTabSz="378013" rtl="0" eaLnBrk="1" fontAlgn="base" hangingPunct="1">
        <a:spcBef>
          <a:spcPct val="0"/>
        </a:spcBef>
        <a:spcAft>
          <a:spcPct val="0"/>
        </a:spcAft>
        <a:defRPr sz="1984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512052" algn="l" defTabSz="378013" rtl="0" eaLnBrk="1" fontAlgn="base" hangingPunct="1">
        <a:spcBef>
          <a:spcPct val="0"/>
        </a:spcBef>
        <a:spcAft>
          <a:spcPct val="0"/>
        </a:spcAft>
        <a:defRPr sz="1984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40443" indent="-140443" algn="l" defTabSz="378013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1654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518456" indent="-140443" algn="l" defTabSz="378013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96469" indent="-140443" algn="l" defTabSz="378013" rtl="0" eaLnBrk="1" fontAlgn="base" hangingPunct="1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323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23045" indent="-189006" algn="l" defTabSz="378013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54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701058" indent="-189006" algn="l" defTabSz="378013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54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079071" indent="-189006" algn="l" defTabSz="378013" rtl="0" eaLnBrk="1" latinLnBrk="0" hangingPunct="1">
        <a:spcBef>
          <a:spcPct val="20000"/>
        </a:spcBef>
        <a:buFont typeface="Arial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378013" rtl="0" eaLnBrk="1" latinLnBrk="0" hangingPunct="1">
        <a:spcBef>
          <a:spcPct val="20000"/>
        </a:spcBef>
        <a:buFont typeface="Arial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378013" rtl="0" eaLnBrk="1" latinLnBrk="0" hangingPunct="1">
        <a:spcBef>
          <a:spcPct val="20000"/>
        </a:spcBef>
        <a:buFont typeface="Arial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378013" rtl="0" eaLnBrk="1" latinLnBrk="0" hangingPunct="1">
        <a:spcBef>
          <a:spcPct val="20000"/>
        </a:spcBef>
        <a:buFont typeface="Arial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3963" y="0"/>
            <a:ext cx="1496663" cy="1995341"/>
          </a:xfrm>
          <a:prstGeom prst="rect">
            <a:avLst/>
          </a:prstGeom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89350" y="393734"/>
            <a:ext cx="8665662" cy="549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29097" y="1"/>
            <a:ext cx="557848" cy="556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9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C05CE228-874B-4B88-8E7B-BE8A209770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3472723" y="7337925"/>
            <a:ext cx="2937022" cy="18146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79" dirty="0">
                <a:solidFill>
                  <a:schemeClr val="accent3"/>
                </a:solidFill>
                <a:cs typeface="Arial" panose="020B0604020202020204" pitchFamily="34" charset="0"/>
              </a:rPr>
              <a:t>Honeywell Confidential - © 2017 by Honeywell International Inc. All rights reserved.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89350" y="7337925"/>
            <a:ext cx="1032486" cy="24500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41181" y="6976819"/>
            <a:ext cx="1058466" cy="39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2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hf hdr="0" ftr="0" dt="0"/>
  <p:txStyles>
    <p:titleStyle>
      <a:lvl1pPr algn="l" defTabSz="378013" rtl="0" eaLnBrk="0" fontAlgn="base" hangingPunct="0">
        <a:spcBef>
          <a:spcPct val="0"/>
        </a:spcBef>
        <a:spcAft>
          <a:spcPct val="0"/>
        </a:spcAft>
        <a:defRPr lang="en-US" sz="2315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78013" rtl="0" eaLnBrk="0" fontAlgn="base" hangingPunct="0">
        <a:spcBef>
          <a:spcPct val="0"/>
        </a:spcBef>
        <a:spcAft>
          <a:spcPct val="0"/>
        </a:spcAft>
        <a:defRPr sz="2315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78013" rtl="0" eaLnBrk="0" fontAlgn="base" hangingPunct="0">
        <a:spcBef>
          <a:spcPct val="0"/>
        </a:spcBef>
        <a:spcAft>
          <a:spcPct val="0"/>
        </a:spcAft>
        <a:defRPr sz="2315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78013" rtl="0" eaLnBrk="0" fontAlgn="base" hangingPunct="0">
        <a:spcBef>
          <a:spcPct val="0"/>
        </a:spcBef>
        <a:spcAft>
          <a:spcPct val="0"/>
        </a:spcAft>
        <a:defRPr sz="2315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78013" rtl="0" eaLnBrk="0" fontAlgn="base" hangingPunct="0">
        <a:spcBef>
          <a:spcPct val="0"/>
        </a:spcBef>
        <a:spcAft>
          <a:spcPct val="0"/>
        </a:spcAft>
        <a:defRPr sz="2315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78013" algn="l" defTabSz="378013" rtl="0" fontAlgn="base">
        <a:spcBef>
          <a:spcPct val="0"/>
        </a:spcBef>
        <a:spcAft>
          <a:spcPct val="0"/>
        </a:spcAft>
        <a:defRPr sz="1984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756026" algn="l" defTabSz="378013" rtl="0" fontAlgn="base">
        <a:spcBef>
          <a:spcPct val="0"/>
        </a:spcBef>
        <a:spcAft>
          <a:spcPct val="0"/>
        </a:spcAft>
        <a:defRPr sz="1984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134039" algn="l" defTabSz="378013" rtl="0" fontAlgn="base">
        <a:spcBef>
          <a:spcPct val="0"/>
        </a:spcBef>
        <a:spcAft>
          <a:spcPct val="0"/>
        </a:spcAft>
        <a:defRPr sz="1984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512052" algn="l" defTabSz="378013" rtl="0" fontAlgn="base">
        <a:spcBef>
          <a:spcPct val="0"/>
        </a:spcBef>
        <a:spcAft>
          <a:spcPct val="0"/>
        </a:spcAft>
        <a:defRPr sz="1984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40443" indent="-140443" algn="l" defTabSz="378013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518456" indent="-140443" algn="l" defTabSz="3780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96469" indent="-140443" algn="l" defTabSz="378013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323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23045" indent="-189006" algn="l" defTabSz="3780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54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701058" indent="-189006" algn="l" defTabSz="3780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54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079071" indent="-189006" algn="l" defTabSz="378013" rtl="0" eaLnBrk="1" latinLnBrk="0" hangingPunct="1">
        <a:spcBef>
          <a:spcPct val="20000"/>
        </a:spcBef>
        <a:buFont typeface="Arial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378013" rtl="0" eaLnBrk="1" latinLnBrk="0" hangingPunct="1">
        <a:spcBef>
          <a:spcPct val="20000"/>
        </a:spcBef>
        <a:buFont typeface="Arial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378013" rtl="0" eaLnBrk="1" latinLnBrk="0" hangingPunct="1">
        <a:spcBef>
          <a:spcPct val="20000"/>
        </a:spcBef>
        <a:buFont typeface="Arial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378013" rtl="0" eaLnBrk="1" latinLnBrk="0" hangingPunct="1">
        <a:spcBef>
          <a:spcPct val="20000"/>
        </a:spcBef>
        <a:buFont typeface="Arial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21.wmf"/><Relationship Id="rId26" Type="http://schemas.openxmlformats.org/officeDocument/2006/relationships/image" Target="../media/image25.png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8.bin"/><Relationship Id="rId25" Type="http://schemas.openxmlformats.org/officeDocument/2006/relationships/image" Target="../media/image220.png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24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9.wmf"/><Relationship Id="rId22" Type="http://schemas.openxmlformats.org/officeDocument/2006/relationships/image" Target="../media/image2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21.wmf"/><Relationship Id="rId26" Type="http://schemas.openxmlformats.org/officeDocument/2006/relationships/image" Target="../media/image25.png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8.bin"/><Relationship Id="rId25" Type="http://schemas.openxmlformats.org/officeDocument/2006/relationships/image" Target="../media/image220.png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24.w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27.wmf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9.wmf"/><Relationship Id="rId22" Type="http://schemas.openxmlformats.org/officeDocument/2006/relationships/image" Target="../media/image23.wmf"/><Relationship Id="rId27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799" y="2016626"/>
            <a:ext cx="4135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MPC Trajectory Generation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799" y="3127663"/>
            <a:ext cx="4459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Robustness to Measurement Noise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4927" y="4218709"/>
            <a:ext cx="1414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Suvo Ganguli</a:t>
            </a:r>
          </a:p>
          <a:p>
            <a:r>
              <a:rPr lang="en-US" sz="1600" dirty="0"/>
              <a:t>2018-08-28</a:t>
            </a:r>
          </a:p>
        </p:txBody>
      </p:sp>
    </p:spTree>
    <p:extLst>
      <p:ext uri="{BB962C8B-B14F-4D97-AF65-F5344CB8AC3E}">
        <p14:creationId xmlns:p14="http://schemas.microsoft.com/office/powerpoint/2010/main" val="1228855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62" y="788987"/>
            <a:ext cx="8420100" cy="5981700"/>
          </a:xfrm>
          <a:prstGeom prst="rect">
            <a:avLst/>
          </a:prstGeom>
        </p:spPr>
      </p:pic>
      <p:sp>
        <p:nvSpPr>
          <p:cNvPr id="8" name="Rectangle: Rounded Corners 7"/>
          <p:cNvSpPr/>
          <p:nvPr/>
        </p:nvSpPr>
        <p:spPr>
          <a:xfrm>
            <a:off x="1103890" y="3660341"/>
            <a:ext cx="8146472" cy="23899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532908" y="228600"/>
            <a:ext cx="2655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for ‘high noise’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Robustness to Measurement Noise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90822" y="1485899"/>
            <a:ext cx="8688211" cy="5474601"/>
          </a:xfrm>
        </p:spPr>
        <p:txBody>
          <a:bodyPr/>
          <a:lstStyle/>
          <a:p>
            <a:r>
              <a:rPr lang="en-US" sz="2000" dirty="0"/>
              <a:t>MPC Problem</a:t>
            </a:r>
          </a:p>
          <a:p>
            <a:endParaRPr lang="en-US" sz="2000" dirty="0"/>
          </a:p>
          <a:p>
            <a:r>
              <a:rPr lang="en-US" sz="2000" dirty="0"/>
              <a:t>MPC Problem with Measurement Noise</a:t>
            </a:r>
          </a:p>
          <a:p>
            <a:endParaRPr lang="en-US" sz="2000" dirty="0"/>
          </a:p>
          <a:p>
            <a:r>
              <a:rPr lang="en-US" sz="2000" dirty="0"/>
              <a:t>Experiments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248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MPC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378013">
              <a:defRPr/>
            </a:pPr>
            <a:fld id="{F0121559-6FAE-4C9F-95D5-751370D9C50E}" type="slidenum">
              <a:rPr lang="en-US">
                <a:solidFill>
                  <a:srgbClr val="FFFFFF"/>
                </a:solidFill>
                <a:latin typeface="Arial"/>
              </a:rPr>
              <a:pPr defTabSz="378013">
                <a:defRPr/>
              </a:pPr>
              <a:t>3</a:t>
            </a:fld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812170"/>
              </p:ext>
            </p:extLst>
          </p:nvPr>
        </p:nvGraphicFramePr>
        <p:xfrm>
          <a:off x="1046772" y="1458081"/>
          <a:ext cx="3706730" cy="987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name="Equation" r:id="rId3" imgW="2666880" imgH="711000" progId="Equation.3">
                  <p:embed/>
                </p:oleObj>
              </mc:Choice>
              <mc:Fallback>
                <p:oleObj name="Equation" r:id="rId3" imgW="2666880" imgH="711000" progId="Equation.3">
                  <p:embed/>
                  <p:pic>
                    <p:nvPicPr>
                      <p:cNvPr id="29" name="Object 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6772" y="1458081"/>
                        <a:ext cx="3706730" cy="9870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887029"/>
              </p:ext>
            </p:extLst>
          </p:nvPr>
        </p:nvGraphicFramePr>
        <p:xfrm>
          <a:off x="5384272" y="1581917"/>
          <a:ext cx="1586911" cy="1695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" name="Equation" r:id="rId5" imgW="1143000" imgH="1218960" progId="Equation.3">
                  <p:embed/>
                </p:oleObj>
              </mc:Choice>
              <mc:Fallback>
                <p:oleObj name="Equation" r:id="rId5" imgW="1143000" imgH="1218960" progId="Equation.3">
                  <p:embed/>
                  <p:pic>
                    <p:nvPicPr>
                      <p:cNvPr id="33" name="Object 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4272" y="1581917"/>
                        <a:ext cx="1586911" cy="1695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316746" y="2435913"/>
            <a:ext cx="184731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78013"/>
            <a:endParaRPr lang="en-US" sz="1488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342307"/>
              </p:ext>
            </p:extLst>
          </p:nvPr>
        </p:nvGraphicFramePr>
        <p:xfrm>
          <a:off x="674457" y="3730074"/>
          <a:ext cx="1607912" cy="1138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" name="Equation" r:id="rId7" imgW="1333440" imgH="939600" progId="Equation.3">
                  <p:embed/>
                </p:oleObj>
              </mc:Choice>
              <mc:Fallback>
                <p:oleObj name="Equation" r:id="rId7" imgW="1333440" imgH="939600" progId="Equation.3">
                  <p:embed/>
                  <p:pic>
                    <p:nvPicPr>
                      <p:cNvPr id="36" name="Object 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4457" y="3730074"/>
                        <a:ext cx="1607912" cy="1138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26136" y="3404100"/>
            <a:ext cx="756938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78013"/>
            <a:r>
              <a:rPr lang="en-US" sz="1488" dirty="0">
                <a:solidFill>
                  <a:srgbClr val="000000"/>
                </a:solidFill>
                <a:latin typeface="Arial" panose="020B0604020202020204" pitchFamily="34" charset="0"/>
              </a:rPr>
              <a:t>where: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91347" y="3385466"/>
            <a:ext cx="2029723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78013"/>
            <a:r>
              <a:rPr lang="en-US" sz="1488" dirty="0">
                <a:solidFill>
                  <a:srgbClr val="000000"/>
                </a:solidFill>
                <a:latin typeface="Arial" panose="020B0604020202020204" pitchFamily="34" charset="0"/>
              </a:rPr>
              <a:t>subject to constraints:</a:t>
            </a:r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120488"/>
              </p:ext>
            </p:extLst>
          </p:nvPr>
        </p:nvGraphicFramePr>
        <p:xfrm>
          <a:off x="2679287" y="4479820"/>
          <a:ext cx="2408587" cy="276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" name="Equation" r:id="rId9" imgW="1993680" imgH="228600" progId="Equation.3">
                  <p:embed/>
                </p:oleObj>
              </mc:Choice>
              <mc:Fallback>
                <p:oleObj name="Equation" r:id="rId9" imgW="1993680" imgH="228600" progId="Equation.3">
                  <p:embed/>
                  <p:pic>
                    <p:nvPicPr>
                      <p:cNvPr id="40" name="Object 3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79287" y="4479820"/>
                        <a:ext cx="2408587" cy="276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545145"/>
              </p:ext>
            </p:extLst>
          </p:nvPr>
        </p:nvGraphicFramePr>
        <p:xfrm>
          <a:off x="2791347" y="5125745"/>
          <a:ext cx="1135382" cy="292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" name="Equation" r:id="rId11" imgW="939600" imgH="241200" progId="Equation.3">
                  <p:embed/>
                </p:oleObj>
              </mc:Choice>
              <mc:Fallback>
                <p:oleObj name="Equation" r:id="rId11" imgW="939600" imgH="241200" progId="Equation.3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91347" y="5125745"/>
                        <a:ext cx="1135382" cy="292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357243"/>
              </p:ext>
            </p:extLst>
          </p:nvPr>
        </p:nvGraphicFramePr>
        <p:xfrm>
          <a:off x="2764662" y="5455835"/>
          <a:ext cx="1212825" cy="276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" name="Equation" r:id="rId13" imgW="1002960" imgH="228600" progId="Equation.3">
                  <p:embed/>
                </p:oleObj>
              </mc:Choice>
              <mc:Fallback>
                <p:oleObj name="Equation" r:id="rId13" imgW="1002960" imgH="228600" progId="Equation.3">
                  <p:embed/>
                  <p:pic>
                    <p:nvPicPr>
                      <p:cNvPr id="43" name="Object 4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64662" y="5455835"/>
                        <a:ext cx="1212825" cy="276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317974"/>
              </p:ext>
            </p:extLst>
          </p:nvPr>
        </p:nvGraphicFramePr>
        <p:xfrm>
          <a:off x="2682077" y="4097198"/>
          <a:ext cx="1640727" cy="276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name="Equation" r:id="rId15" imgW="1358640" imgH="228600" progId="Equation.3">
                  <p:embed/>
                </p:oleObj>
              </mc:Choice>
              <mc:Fallback>
                <p:oleObj name="Equation" r:id="rId15" imgW="1358640" imgH="228600" progId="Equation.3">
                  <p:embed/>
                  <p:pic>
                    <p:nvPicPr>
                      <p:cNvPr id="45" name="Object 4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82077" y="4097198"/>
                        <a:ext cx="1640727" cy="276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544004"/>
              </p:ext>
            </p:extLst>
          </p:nvPr>
        </p:nvGraphicFramePr>
        <p:xfrm>
          <a:off x="3554005" y="3696430"/>
          <a:ext cx="2959871" cy="370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Equation" r:id="rId17" imgW="2450880" imgH="304560" progId="Equation.3">
                  <p:embed/>
                </p:oleObj>
              </mc:Choice>
              <mc:Fallback>
                <p:oleObj name="Equation" r:id="rId17" imgW="2450880" imgH="304560" progId="Equation.3">
                  <p:embed/>
                  <p:pic>
                    <p:nvPicPr>
                      <p:cNvPr id="46" name="Object 4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54005" y="3696430"/>
                        <a:ext cx="2959871" cy="3701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582375"/>
              </p:ext>
            </p:extLst>
          </p:nvPr>
        </p:nvGraphicFramePr>
        <p:xfrm>
          <a:off x="2823504" y="3771643"/>
          <a:ext cx="535533" cy="292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" name="Equation" r:id="rId19" imgW="444240" imgH="241200" progId="Equation.3">
                  <p:embed/>
                </p:oleObj>
              </mc:Choice>
              <mc:Fallback>
                <p:oleObj name="Equation" r:id="rId19" imgW="444240" imgH="241200" progId="Equation.3">
                  <p:embed/>
                  <p:pic>
                    <p:nvPicPr>
                      <p:cNvPr id="48" name="Object 4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823504" y="3771643"/>
                        <a:ext cx="535533" cy="292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507315"/>
              </p:ext>
            </p:extLst>
          </p:nvPr>
        </p:nvGraphicFramePr>
        <p:xfrm>
          <a:off x="3304108" y="2560088"/>
          <a:ext cx="830864" cy="522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Equation" r:id="rId21" imgW="685800" imgH="431640" progId="Equation.3">
                  <p:embed/>
                </p:oleObj>
              </mc:Choice>
              <mc:Fallback>
                <p:oleObj name="Equation" r:id="rId21" imgW="685800" imgH="431640" progId="Equation.3">
                  <p:embed/>
                  <p:pic>
                    <p:nvPicPr>
                      <p:cNvPr id="49" name="Object 4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304108" y="2560088"/>
                        <a:ext cx="830864" cy="522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204634"/>
              </p:ext>
            </p:extLst>
          </p:nvPr>
        </p:nvGraphicFramePr>
        <p:xfrm>
          <a:off x="2808410" y="4802782"/>
          <a:ext cx="2391523" cy="276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" name="Equation" r:id="rId23" imgW="1981080" imgH="228600" progId="Equation.3">
                  <p:embed/>
                </p:oleObj>
              </mc:Choice>
              <mc:Fallback>
                <p:oleObj name="Equation" r:id="rId23" imgW="1981080" imgH="228600" progId="Equation.3">
                  <p:embed/>
                  <p:pic>
                    <p:nvPicPr>
                      <p:cNvPr id="50" name="Object 4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808410" y="4802782"/>
                        <a:ext cx="2391523" cy="276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7438831" y="2437454"/>
            <a:ext cx="2537916" cy="3216235"/>
            <a:chOff x="2179122" y="1733796"/>
            <a:chExt cx="2537916" cy="3216235"/>
          </a:xfrm>
        </p:grpSpPr>
        <p:sp>
          <p:nvSpPr>
            <p:cNvPr id="20" name="Rectangle 19"/>
            <p:cNvSpPr/>
            <p:nvPr/>
          </p:nvSpPr>
          <p:spPr>
            <a:xfrm>
              <a:off x="2814452" y="3111335"/>
              <a:ext cx="391886" cy="380011"/>
            </a:xfrm>
            <a:prstGeom prst="rect">
              <a:avLst/>
            </a:prstGeom>
            <a:ln w="127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606634" y="2873828"/>
              <a:ext cx="807522" cy="855023"/>
            </a:xfrm>
            <a:prstGeom prst="ellipse">
              <a:avLst/>
            </a:prstGeom>
            <a:noFill/>
            <a:ln w="127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206336" y="1733796"/>
              <a:ext cx="118753" cy="118753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420589" y="4831278"/>
              <a:ext cx="118753" cy="118753"/>
            </a:xfrm>
            <a:prstGeom prst="ellipse">
              <a:avLst/>
            </a:prstGeom>
            <a:ln w="127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2386940" y="2921330"/>
              <a:ext cx="328226" cy="1900052"/>
            </a:xfrm>
            <a:custGeom>
              <a:avLst/>
              <a:gdLst>
                <a:gd name="connsiteX0" fmla="*/ 64641 w 202862"/>
                <a:gd name="connsiteY0" fmla="*/ 1900052 h 1900052"/>
                <a:gd name="connsiteX1" fmla="*/ 159644 w 202862"/>
                <a:gd name="connsiteY1" fmla="*/ 1389413 h 1900052"/>
                <a:gd name="connsiteX2" fmla="*/ 195270 w 202862"/>
                <a:gd name="connsiteY2" fmla="*/ 997527 h 1900052"/>
                <a:gd name="connsiteX3" fmla="*/ 17140 w 202862"/>
                <a:gd name="connsiteY3" fmla="*/ 510639 h 1900052"/>
                <a:gd name="connsiteX4" fmla="*/ 17140 w 202862"/>
                <a:gd name="connsiteY4" fmla="*/ 0 h 1900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862" h="1900052">
                  <a:moveTo>
                    <a:pt x="64641" y="1900052"/>
                  </a:moveTo>
                  <a:cubicBezTo>
                    <a:pt x="101257" y="1719943"/>
                    <a:pt x="137873" y="1539834"/>
                    <a:pt x="159644" y="1389413"/>
                  </a:cubicBezTo>
                  <a:cubicBezTo>
                    <a:pt x="181415" y="1238992"/>
                    <a:pt x="219021" y="1143989"/>
                    <a:pt x="195270" y="997527"/>
                  </a:cubicBezTo>
                  <a:cubicBezTo>
                    <a:pt x="171519" y="851065"/>
                    <a:pt x="46828" y="676894"/>
                    <a:pt x="17140" y="510639"/>
                  </a:cubicBezTo>
                  <a:cubicBezTo>
                    <a:pt x="-12548" y="344384"/>
                    <a:pt x="2296" y="172192"/>
                    <a:pt x="17140" y="0"/>
                  </a:cubicBezTo>
                </a:path>
              </a:pathLst>
            </a:custGeom>
            <a:noFill/>
            <a:ln w="127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2420589" y="1911927"/>
              <a:ext cx="186045" cy="961901"/>
            </a:xfrm>
            <a:prstGeom prst="line">
              <a:avLst/>
            </a:prstGeom>
            <a:ln w="12700" cmpd="sng"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2179122" y="2289561"/>
              <a:ext cx="855023" cy="745771"/>
            </a:xfrm>
            <a:prstGeom prst="arc">
              <a:avLst>
                <a:gd name="adj1" fmla="val 12011197"/>
                <a:gd name="adj2" fmla="val 15727281"/>
              </a:avLst>
            </a:prstGeom>
            <a:ln w="12700" cmpd="sng">
              <a:solidFill>
                <a:srgbClr val="FF0000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c 26"/>
            <p:cNvSpPr/>
            <p:nvPr/>
          </p:nvSpPr>
          <p:spPr>
            <a:xfrm>
              <a:off x="2355273" y="2334685"/>
              <a:ext cx="855023" cy="745771"/>
            </a:xfrm>
            <a:prstGeom prst="arc">
              <a:avLst>
                <a:gd name="adj1" fmla="val 16439326"/>
                <a:gd name="adj2" fmla="val 20100328"/>
              </a:avLst>
            </a:prstGeom>
            <a:ln w="12700" cmpd="sng">
              <a:solidFill>
                <a:srgbClr val="FF0000"/>
              </a:solidFill>
              <a:headEnd type="arrow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580252" y="1973756"/>
                  <a:ext cx="3388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l-G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0252" y="1973756"/>
                  <a:ext cx="338875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21429" r="-1964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Oval 29"/>
            <p:cNvSpPr/>
            <p:nvPr/>
          </p:nvSpPr>
          <p:spPr>
            <a:xfrm>
              <a:off x="2580252" y="4354779"/>
              <a:ext cx="118753" cy="118753"/>
            </a:xfrm>
            <a:prstGeom prst="ellipse">
              <a:avLst/>
            </a:prstGeom>
            <a:ln w="127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2643913" y="3888177"/>
              <a:ext cx="118753" cy="118753"/>
            </a:xfrm>
            <a:prstGeom prst="ellipse">
              <a:avLst/>
            </a:prstGeom>
            <a:ln w="127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384310" y="3432808"/>
              <a:ext cx="118753" cy="118753"/>
            </a:xfrm>
            <a:prstGeom prst="ellipse">
              <a:avLst/>
            </a:prstGeom>
            <a:ln w="127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2358905" y="2803327"/>
              <a:ext cx="118753" cy="118753"/>
            </a:xfrm>
            <a:prstGeom prst="ellipse">
              <a:avLst/>
            </a:prstGeom>
            <a:ln w="127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flipV="1">
              <a:off x="2444339" y="1811408"/>
              <a:ext cx="779388" cy="1014921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067274" y="189490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L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787938" y="2786477"/>
                  <a:ext cx="92910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5"/>
                      </a:solidFill>
                    </a:rPr>
                    <a:t>L </a:t>
                  </a:r>
                  <a:r>
                    <a:rPr lang="en-US" dirty="0">
                      <a:solidFill>
                        <a:schemeClr val="accent5"/>
                      </a:solidFill>
                      <a:sym typeface="Wingdings" panose="05000000000000000000" pitchFamily="2" charset="2"/>
                    </a:rPr>
                    <a:t> 0</a:t>
                  </a:r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l-G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  <a:sym typeface="Wingdings" panose="05000000000000000000" pitchFamily="2" charset="2"/>
                    </a:rPr>
                    <a:t> 0</a:t>
                  </a:r>
                </a:p>
                <a:p>
                  <a:r>
                    <a:rPr lang="en-US" dirty="0" err="1">
                      <a:solidFill>
                        <a:srgbClr val="00B050"/>
                      </a:solidFill>
                      <a:sym typeface="Wingdings" panose="05000000000000000000" pitchFamily="2" charset="2"/>
                    </a:rPr>
                    <a:t>d</a:t>
                  </a:r>
                  <a:r>
                    <a:rPr lang="en-US" baseline="-25000" dirty="0" err="1">
                      <a:solidFill>
                        <a:srgbClr val="00B050"/>
                      </a:solidFill>
                      <a:sym typeface="Wingdings" panose="05000000000000000000" pitchFamily="2" charset="2"/>
                    </a:rPr>
                    <a:t>ij</a:t>
                  </a:r>
                  <a:r>
                    <a:rPr lang="en-US" dirty="0">
                      <a:solidFill>
                        <a:srgbClr val="00B050"/>
                      </a:solidFill>
                      <a:sym typeface="Wingdings" panose="05000000000000000000" pitchFamily="2" charset="2"/>
                    </a:rPr>
                    <a:t> &gt; </a:t>
                  </a:r>
                  <a:r>
                    <a:rPr lang="en-US" dirty="0" err="1">
                      <a:solidFill>
                        <a:srgbClr val="00B050"/>
                      </a:solidFill>
                      <a:sym typeface="Wingdings" panose="05000000000000000000" pitchFamily="2" charset="2"/>
                    </a:rPr>
                    <a:t>r</a:t>
                  </a:r>
                  <a:r>
                    <a:rPr lang="en-US" baseline="-25000" dirty="0" err="1">
                      <a:solidFill>
                        <a:srgbClr val="00B050"/>
                      </a:solidFill>
                      <a:sym typeface="Wingdings" panose="05000000000000000000" pitchFamily="2" charset="2"/>
                    </a:rPr>
                    <a:t>j</a:t>
                  </a:r>
                  <a:endParaRPr lang="en-US" baseline="-25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7938" y="2786477"/>
                  <a:ext cx="929100" cy="923330"/>
                </a:xfrm>
                <a:prstGeom prst="rect">
                  <a:avLst/>
                </a:prstGeom>
                <a:blipFill>
                  <a:blip r:embed="rId26"/>
                  <a:stretch>
                    <a:fillRect l="-5229" t="-3974" r="-4575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3010395" y="3331227"/>
              <a:ext cx="369785" cy="160119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322134" y="3413164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B050"/>
                  </a:solidFill>
                </a:rPr>
                <a:t>r</a:t>
              </a:r>
              <a:r>
                <a:rPr lang="en-US" baseline="-25000" dirty="0" err="1">
                  <a:solidFill>
                    <a:srgbClr val="00B050"/>
                  </a:solidFill>
                </a:rPr>
                <a:t>j</a:t>
              </a:r>
              <a:endParaRPr lang="en-US" baseline="-25000" dirty="0">
                <a:solidFill>
                  <a:srgbClr val="00B050"/>
                </a:solidFill>
              </a:endParaRPr>
            </a:p>
          </p:txBody>
        </p:sp>
        <p:cxnSp>
          <p:nvCxnSpPr>
            <p:cNvPr id="51" name="Straight Arrow Connector 50"/>
            <p:cNvCxnSpPr>
              <a:endCxn id="31" idx="0"/>
            </p:cNvCxnSpPr>
            <p:nvPr/>
          </p:nvCxnSpPr>
          <p:spPr>
            <a:xfrm flipH="1">
              <a:off x="2703290" y="3331227"/>
              <a:ext cx="307105" cy="55695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739467" y="3635529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B050"/>
                  </a:solidFill>
                </a:rPr>
                <a:t>d</a:t>
              </a:r>
              <a:r>
                <a:rPr lang="en-US" baseline="-25000" dirty="0" err="1">
                  <a:solidFill>
                    <a:srgbClr val="00B050"/>
                  </a:solidFill>
                </a:rPr>
                <a:t>ij</a:t>
              </a:r>
              <a:endParaRPr lang="en-US" baseline="-250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038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MPC Problem – with Measurement Noise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378013">
              <a:defRPr/>
            </a:pPr>
            <a:fld id="{F0121559-6FAE-4C9F-95D5-751370D9C50E}" type="slidenum">
              <a:rPr lang="en-US">
                <a:solidFill>
                  <a:srgbClr val="FFFFFF"/>
                </a:solidFill>
                <a:latin typeface="Arial"/>
              </a:rPr>
              <a:pPr defTabSz="378013">
                <a:defRPr/>
              </a:pPr>
              <a:t>4</a:t>
            </a:fld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/>
          </p:nvPr>
        </p:nvGraphicFramePr>
        <p:xfrm>
          <a:off x="1046772" y="1458081"/>
          <a:ext cx="3706730" cy="987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Equation" r:id="rId3" imgW="2666880" imgH="711000" progId="Equation.3">
                  <p:embed/>
                </p:oleObj>
              </mc:Choice>
              <mc:Fallback>
                <p:oleObj name="Equation" r:id="rId3" imgW="2666880" imgH="711000" progId="Equation.3">
                  <p:embed/>
                  <p:pic>
                    <p:nvPicPr>
                      <p:cNvPr id="29" name="Object 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6772" y="1458081"/>
                        <a:ext cx="3706730" cy="9870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5384272" y="1581917"/>
          <a:ext cx="1586911" cy="1695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Equation" r:id="rId5" imgW="1143000" imgH="1218960" progId="Equation.3">
                  <p:embed/>
                </p:oleObj>
              </mc:Choice>
              <mc:Fallback>
                <p:oleObj name="Equation" r:id="rId5" imgW="1143000" imgH="1218960" progId="Equation.3">
                  <p:embed/>
                  <p:pic>
                    <p:nvPicPr>
                      <p:cNvPr id="33" name="Object 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4272" y="1581917"/>
                        <a:ext cx="1586911" cy="1695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316746" y="2435913"/>
            <a:ext cx="184731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78013"/>
            <a:endParaRPr lang="en-US" sz="1488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/>
          </p:nvPr>
        </p:nvGraphicFramePr>
        <p:xfrm>
          <a:off x="674457" y="3730074"/>
          <a:ext cx="1607912" cy="1138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Equation" r:id="rId7" imgW="1333440" imgH="939600" progId="Equation.3">
                  <p:embed/>
                </p:oleObj>
              </mc:Choice>
              <mc:Fallback>
                <p:oleObj name="Equation" r:id="rId7" imgW="1333440" imgH="939600" progId="Equation.3">
                  <p:embed/>
                  <p:pic>
                    <p:nvPicPr>
                      <p:cNvPr id="36" name="Object 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4457" y="3730074"/>
                        <a:ext cx="1607912" cy="1138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26136" y="3404100"/>
            <a:ext cx="756938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78013"/>
            <a:r>
              <a:rPr lang="en-US" sz="1488" dirty="0">
                <a:solidFill>
                  <a:srgbClr val="000000"/>
                </a:solidFill>
                <a:latin typeface="Arial" panose="020B0604020202020204" pitchFamily="34" charset="0"/>
              </a:rPr>
              <a:t>where: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91347" y="3385466"/>
            <a:ext cx="2029723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78013"/>
            <a:r>
              <a:rPr lang="en-US" sz="1488" dirty="0">
                <a:solidFill>
                  <a:srgbClr val="000000"/>
                </a:solidFill>
                <a:latin typeface="Arial" panose="020B0604020202020204" pitchFamily="34" charset="0"/>
              </a:rPr>
              <a:t>subject to constraints:</a:t>
            </a:r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/>
          </p:nvPr>
        </p:nvGraphicFramePr>
        <p:xfrm>
          <a:off x="2679287" y="4479820"/>
          <a:ext cx="2408587" cy="276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Equation" r:id="rId9" imgW="1993680" imgH="228600" progId="Equation.3">
                  <p:embed/>
                </p:oleObj>
              </mc:Choice>
              <mc:Fallback>
                <p:oleObj name="Equation" r:id="rId9" imgW="1993680" imgH="228600" progId="Equation.3">
                  <p:embed/>
                  <p:pic>
                    <p:nvPicPr>
                      <p:cNvPr id="40" name="Object 3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79287" y="4479820"/>
                        <a:ext cx="2408587" cy="276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/>
          </p:nvPr>
        </p:nvGraphicFramePr>
        <p:xfrm>
          <a:off x="2791347" y="5125745"/>
          <a:ext cx="1135382" cy="292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Equation" r:id="rId11" imgW="939600" imgH="241200" progId="Equation.3">
                  <p:embed/>
                </p:oleObj>
              </mc:Choice>
              <mc:Fallback>
                <p:oleObj name="Equation" r:id="rId11" imgW="939600" imgH="241200" progId="Equation.3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91347" y="5125745"/>
                        <a:ext cx="1135382" cy="292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/>
          </p:nvPr>
        </p:nvGraphicFramePr>
        <p:xfrm>
          <a:off x="2764662" y="5455835"/>
          <a:ext cx="1212825" cy="276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Equation" r:id="rId13" imgW="1002960" imgH="228600" progId="Equation.3">
                  <p:embed/>
                </p:oleObj>
              </mc:Choice>
              <mc:Fallback>
                <p:oleObj name="Equation" r:id="rId13" imgW="1002960" imgH="228600" progId="Equation.3">
                  <p:embed/>
                  <p:pic>
                    <p:nvPicPr>
                      <p:cNvPr id="43" name="Object 4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64662" y="5455835"/>
                        <a:ext cx="1212825" cy="276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/>
          </p:nvPr>
        </p:nvGraphicFramePr>
        <p:xfrm>
          <a:off x="2682077" y="4097198"/>
          <a:ext cx="1640727" cy="276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Equation" r:id="rId15" imgW="1358640" imgH="228600" progId="Equation.3">
                  <p:embed/>
                </p:oleObj>
              </mc:Choice>
              <mc:Fallback>
                <p:oleObj name="Equation" r:id="rId15" imgW="1358640" imgH="228600" progId="Equation.3">
                  <p:embed/>
                  <p:pic>
                    <p:nvPicPr>
                      <p:cNvPr id="45" name="Object 4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82077" y="4097198"/>
                        <a:ext cx="1640727" cy="276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/>
          </p:nvPr>
        </p:nvGraphicFramePr>
        <p:xfrm>
          <a:off x="3554005" y="3696430"/>
          <a:ext cx="2959871" cy="370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Equation" r:id="rId17" imgW="2450880" imgH="304560" progId="Equation.3">
                  <p:embed/>
                </p:oleObj>
              </mc:Choice>
              <mc:Fallback>
                <p:oleObj name="Equation" r:id="rId17" imgW="2450880" imgH="304560" progId="Equation.3">
                  <p:embed/>
                  <p:pic>
                    <p:nvPicPr>
                      <p:cNvPr id="46" name="Object 4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54005" y="3696430"/>
                        <a:ext cx="2959871" cy="3701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/>
          </p:nvPr>
        </p:nvGraphicFramePr>
        <p:xfrm>
          <a:off x="2823504" y="3771643"/>
          <a:ext cx="535533" cy="292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Equation" r:id="rId19" imgW="444240" imgH="241200" progId="Equation.3">
                  <p:embed/>
                </p:oleObj>
              </mc:Choice>
              <mc:Fallback>
                <p:oleObj name="Equation" r:id="rId19" imgW="444240" imgH="241200" progId="Equation.3">
                  <p:embed/>
                  <p:pic>
                    <p:nvPicPr>
                      <p:cNvPr id="48" name="Object 4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823504" y="3771643"/>
                        <a:ext cx="535533" cy="292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/>
          </p:nvPr>
        </p:nvGraphicFramePr>
        <p:xfrm>
          <a:off x="3304108" y="2560088"/>
          <a:ext cx="830864" cy="522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Equation" r:id="rId21" imgW="685800" imgH="431640" progId="Equation.3">
                  <p:embed/>
                </p:oleObj>
              </mc:Choice>
              <mc:Fallback>
                <p:oleObj name="Equation" r:id="rId21" imgW="685800" imgH="431640" progId="Equation.3">
                  <p:embed/>
                  <p:pic>
                    <p:nvPicPr>
                      <p:cNvPr id="49" name="Object 4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304108" y="2560088"/>
                        <a:ext cx="830864" cy="522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/>
          </p:nvPr>
        </p:nvGraphicFramePr>
        <p:xfrm>
          <a:off x="2808410" y="4802782"/>
          <a:ext cx="2391523" cy="276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Equation" r:id="rId23" imgW="1981080" imgH="228600" progId="Equation.3">
                  <p:embed/>
                </p:oleObj>
              </mc:Choice>
              <mc:Fallback>
                <p:oleObj name="Equation" r:id="rId23" imgW="1981080" imgH="228600" progId="Equation.3">
                  <p:embed/>
                  <p:pic>
                    <p:nvPicPr>
                      <p:cNvPr id="50" name="Object 4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808410" y="4802782"/>
                        <a:ext cx="2391523" cy="276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7438831" y="2437454"/>
            <a:ext cx="2537916" cy="3216235"/>
            <a:chOff x="2179122" y="1733796"/>
            <a:chExt cx="2537916" cy="3216235"/>
          </a:xfrm>
        </p:grpSpPr>
        <p:sp>
          <p:nvSpPr>
            <p:cNvPr id="20" name="Rectangle 19"/>
            <p:cNvSpPr/>
            <p:nvPr/>
          </p:nvSpPr>
          <p:spPr>
            <a:xfrm>
              <a:off x="2814452" y="3111335"/>
              <a:ext cx="391886" cy="380011"/>
            </a:xfrm>
            <a:prstGeom prst="rect">
              <a:avLst/>
            </a:prstGeom>
            <a:ln w="127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606634" y="2873828"/>
              <a:ext cx="807522" cy="855023"/>
            </a:xfrm>
            <a:prstGeom prst="ellipse">
              <a:avLst/>
            </a:prstGeom>
            <a:noFill/>
            <a:ln w="127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206336" y="1733796"/>
              <a:ext cx="118753" cy="118753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420589" y="4831278"/>
              <a:ext cx="118753" cy="118753"/>
            </a:xfrm>
            <a:prstGeom prst="ellipse">
              <a:avLst/>
            </a:prstGeom>
            <a:ln w="127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2386940" y="2921330"/>
              <a:ext cx="328226" cy="1900052"/>
            </a:xfrm>
            <a:custGeom>
              <a:avLst/>
              <a:gdLst>
                <a:gd name="connsiteX0" fmla="*/ 64641 w 202862"/>
                <a:gd name="connsiteY0" fmla="*/ 1900052 h 1900052"/>
                <a:gd name="connsiteX1" fmla="*/ 159644 w 202862"/>
                <a:gd name="connsiteY1" fmla="*/ 1389413 h 1900052"/>
                <a:gd name="connsiteX2" fmla="*/ 195270 w 202862"/>
                <a:gd name="connsiteY2" fmla="*/ 997527 h 1900052"/>
                <a:gd name="connsiteX3" fmla="*/ 17140 w 202862"/>
                <a:gd name="connsiteY3" fmla="*/ 510639 h 1900052"/>
                <a:gd name="connsiteX4" fmla="*/ 17140 w 202862"/>
                <a:gd name="connsiteY4" fmla="*/ 0 h 1900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862" h="1900052">
                  <a:moveTo>
                    <a:pt x="64641" y="1900052"/>
                  </a:moveTo>
                  <a:cubicBezTo>
                    <a:pt x="101257" y="1719943"/>
                    <a:pt x="137873" y="1539834"/>
                    <a:pt x="159644" y="1389413"/>
                  </a:cubicBezTo>
                  <a:cubicBezTo>
                    <a:pt x="181415" y="1238992"/>
                    <a:pt x="219021" y="1143989"/>
                    <a:pt x="195270" y="997527"/>
                  </a:cubicBezTo>
                  <a:cubicBezTo>
                    <a:pt x="171519" y="851065"/>
                    <a:pt x="46828" y="676894"/>
                    <a:pt x="17140" y="510639"/>
                  </a:cubicBezTo>
                  <a:cubicBezTo>
                    <a:pt x="-12548" y="344384"/>
                    <a:pt x="2296" y="172192"/>
                    <a:pt x="17140" y="0"/>
                  </a:cubicBezTo>
                </a:path>
              </a:pathLst>
            </a:custGeom>
            <a:noFill/>
            <a:ln w="127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2420589" y="1911927"/>
              <a:ext cx="186045" cy="961901"/>
            </a:xfrm>
            <a:prstGeom prst="line">
              <a:avLst/>
            </a:prstGeom>
            <a:ln w="12700" cmpd="sng"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2179122" y="2289561"/>
              <a:ext cx="855023" cy="745771"/>
            </a:xfrm>
            <a:prstGeom prst="arc">
              <a:avLst>
                <a:gd name="adj1" fmla="val 12011197"/>
                <a:gd name="adj2" fmla="val 15727281"/>
              </a:avLst>
            </a:prstGeom>
            <a:ln w="12700" cmpd="sng">
              <a:solidFill>
                <a:srgbClr val="FF0000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c 26"/>
            <p:cNvSpPr/>
            <p:nvPr/>
          </p:nvSpPr>
          <p:spPr>
            <a:xfrm>
              <a:off x="2355273" y="2334685"/>
              <a:ext cx="855023" cy="745771"/>
            </a:xfrm>
            <a:prstGeom prst="arc">
              <a:avLst>
                <a:gd name="adj1" fmla="val 16439326"/>
                <a:gd name="adj2" fmla="val 20100328"/>
              </a:avLst>
            </a:prstGeom>
            <a:ln w="12700" cmpd="sng">
              <a:solidFill>
                <a:srgbClr val="FF0000"/>
              </a:solidFill>
              <a:headEnd type="arrow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580252" y="1973756"/>
                  <a:ext cx="3388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l-G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0252" y="1973756"/>
                  <a:ext cx="338875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21429" r="-1964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Oval 29"/>
            <p:cNvSpPr/>
            <p:nvPr/>
          </p:nvSpPr>
          <p:spPr>
            <a:xfrm>
              <a:off x="2580252" y="4354779"/>
              <a:ext cx="118753" cy="118753"/>
            </a:xfrm>
            <a:prstGeom prst="ellipse">
              <a:avLst/>
            </a:prstGeom>
            <a:ln w="127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2643913" y="3888177"/>
              <a:ext cx="118753" cy="118753"/>
            </a:xfrm>
            <a:prstGeom prst="ellipse">
              <a:avLst/>
            </a:prstGeom>
            <a:ln w="127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384310" y="3432808"/>
              <a:ext cx="118753" cy="118753"/>
            </a:xfrm>
            <a:prstGeom prst="ellipse">
              <a:avLst/>
            </a:prstGeom>
            <a:ln w="127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2358905" y="2803327"/>
              <a:ext cx="118753" cy="118753"/>
            </a:xfrm>
            <a:prstGeom prst="ellipse">
              <a:avLst/>
            </a:prstGeom>
            <a:ln w="127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flipV="1">
              <a:off x="2444339" y="1811408"/>
              <a:ext cx="779388" cy="1014921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067274" y="189490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L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787938" y="2786477"/>
                  <a:ext cx="92910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5"/>
                      </a:solidFill>
                    </a:rPr>
                    <a:t>L </a:t>
                  </a:r>
                  <a:r>
                    <a:rPr lang="en-US" dirty="0">
                      <a:solidFill>
                        <a:schemeClr val="accent5"/>
                      </a:solidFill>
                      <a:sym typeface="Wingdings" panose="05000000000000000000" pitchFamily="2" charset="2"/>
                    </a:rPr>
                    <a:t> 0</a:t>
                  </a:r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l-G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  <a:sym typeface="Wingdings" panose="05000000000000000000" pitchFamily="2" charset="2"/>
                    </a:rPr>
                    <a:t> 0</a:t>
                  </a:r>
                </a:p>
                <a:p>
                  <a:r>
                    <a:rPr lang="en-US" dirty="0" err="1">
                      <a:solidFill>
                        <a:srgbClr val="00B050"/>
                      </a:solidFill>
                      <a:sym typeface="Wingdings" panose="05000000000000000000" pitchFamily="2" charset="2"/>
                    </a:rPr>
                    <a:t>d</a:t>
                  </a:r>
                  <a:r>
                    <a:rPr lang="en-US" baseline="-25000" dirty="0" err="1">
                      <a:solidFill>
                        <a:srgbClr val="00B050"/>
                      </a:solidFill>
                      <a:sym typeface="Wingdings" panose="05000000000000000000" pitchFamily="2" charset="2"/>
                    </a:rPr>
                    <a:t>ij</a:t>
                  </a:r>
                  <a:r>
                    <a:rPr lang="en-US" dirty="0">
                      <a:solidFill>
                        <a:srgbClr val="00B050"/>
                      </a:solidFill>
                      <a:sym typeface="Wingdings" panose="05000000000000000000" pitchFamily="2" charset="2"/>
                    </a:rPr>
                    <a:t> &gt; </a:t>
                  </a:r>
                  <a:r>
                    <a:rPr lang="en-US" dirty="0" err="1">
                      <a:solidFill>
                        <a:srgbClr val="00B050"/>
                      </a:solidFill>
                      <a:sym typeface="Wingdings" panose="05000000000000000000" pitchFamily="2" charset="2"/>
                    </a:rPr>
                    <a:t>r</a:t>
                  </a:r>
                  <a:r>
                    <a:rPr lang="en-US" baseline="-25000" dirty="0" err="1">
                      <a:solidFill>
                        <a:srgbClr val="00B050"/>
                      </a:solidFill>
                      <a:sym typeface="Wingdings" panose="05000000000000000000" pitchFamily="2" charset="2"/>
                    </a:rPr>
                    <a:t>j</a:t>
                  </a:r>
                  <a:endParaRPr lang="en-US" baseline="-25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7938" y="2786477"/>
                  <a:ext cx="929100" cy="923330"/>
                </a:xfrm>
                <a:prstGeom prst="rect">
                  <a:avLst/>
                </a:prstGeom>
                <a:blipFill>
                  <a:blip r:embed="rId26"/>
                  <a:stretch>
                    <a:fillRect l="-5229" t="-3974" r="-4575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3010395" y="3331227"/>
              <a:ext cx="369785" cy="160119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322134" y="3413164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B050"/>
                  </a:solidFill>
                </a:rPr>
                <a:t>r</a:t>
              </a:r>
              <a:r>
                <a:rPr lang="en-US" baseline="-25000" dirty="0" err="1">
                  <a:solidFill>
                    <a:srgbClr val="00B050"/>
                  </a:solidFill>
                </a:rPr>
                <a:t>j</a:t>
              </a:r>
              <a:endParaRPr lang="en-US" baseline="-25000" dirty="0">
                <a:solidFill>
                  <a:srgbClr val="00B050"/>
                </a:solidFill>
              </a:endParaRPr>
            </a:p>
          </p:txBody>
        </p:sp>
        <p:cxnSp>
          <p:nvCxnSpPr>
            <p:cNvPr id="51" name="Straight Arrow Connector 50"/>
            <p:cNvCxnSpPr>
              <a:endCxn id="31" idx="0"/>
            </p:cNvCxnSpPr>
            <p:nvPr/>
          </p:nvCxnSpPr>
          <p:spPr>
            <a:xfrm flipH="1">
              <a:off x="2703290" y="3331227"/>
              <a:ext cx="307105" cy="55695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739467" y="3635529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B050"/>
                  </a:solidFill>
                </a:rPr>
                <a:t>d</a:t>
              </a:r>
              <a:r>
                <a:rPr lang="en-US" baseline="-25000" dirty="0" err="1">
                  <a:solidFill>
                    <a:srgbClr val="00B050"/>
                  </a:solidFill>
                </a:rPr>
                <a:t>ij</a:t>
              </a:r>
              <a:endParaRPr lang="en-US" baseline="-25000" dirty="0">
                <a:solidFill>
                  <a:srgbClr val="00B050"/>
                </a:solidFill>
              </a:endParaRPr>
            </a:p>
          </p:txBody>
        </p:sp>
      </p:grpSp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03570"/>
              </p:ext>
            </p:extLst>
          </p:nvPr>
        </p:nvGraphicFramePr>
        <p:xfrm>
          <a:off x="6911738" y="239174"/>
          <a:ext cx="217487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Equation" r:id="rId27" imgW="1892160" imgH="939600" progId="Equation.3">
                  <p:embed/>
                </p:oleObj>
              </mc:Choice>
              <mc:Fallback>
                <p:oleObj name="Equation" r:id="rId27" imgW="1892160" imgH="9396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911738" y="239174"/>
                        <a:ext cx="2174875" cy="1081088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359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1D1E3F-96BE-4EC6-B772-60D92C1E53E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879154"/>
              </p:ext>
            </p:extLst>
          </p:nvPr>
        </p:nvGraphicFramePr>
        <p:xfrm>
          <a:off x="1680104" y="1539698"/>
          <a:ext cx="672041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4083">
                  <a:extLst>
                    <a:ext uri="{9D8B030D-6E8A-4147-A177-3AD203B41FA5}">
                      <a16:colId xmlns:a16="http://schemas.microsoft.com/office/drawing/2014/main" val="1250801957"/>
                    </a:ext>
                  </a:extLst>
                </a:gridCol>
                <a:gridCol w="1049049">
                  <a:extLst>
                    <a:ext uri="{9D8B030D-6E8A-4147-A177-3AD203B41FA5}">
                      <a16:colId xmlns:a16="http://schemas.microsoft.com/office/drawing/2014/main" val="2625888303"/>
                    </a:ext>
                  </a:extLst>
                </a:gridCol>
                <a:gridCol w="1444337">
                  <a:extLst>
                    <a:ext uri="{9D8B030D-6E8A-4147-A177-3AD203B41FA5}">
                      <a16:colId xmlns:a16="http://schemas.microsoft.com/office/drawing/2014/main" val="2795664398"/>
                    </a:ext>
                  </a:extLst>
                </a:gridCol>
                <a:gridCol w="1538863">
                  <a:extLst>
                    <a:ext uri="{9D8B030D-6E8A-4147-A177-3AD203B41FA5}">
                      <a16:colId xmlns:a16="http://schemas.microsoft.com/office/drawing/2014/main" val="1860404754"/>
                    </a:ext>
                  </a:extLst>
                </a:gridCol>
                <a:gridCol w="1344083">
                  <a:extLst>
                    <a:ext uri="{9D8B030D-6E8A-4147-A177-3AD203B41FA5}">
                      <a16:colId xmlns:a16="http://schemas.microsoft.com/office/drawing/2014/main" val="2002699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Std.</a:t>
                      </a:r>
                      <a:r>
                        <a:rPr lang="en-US" baseline="0" dirty="0"/>
                        <a:t> Dev.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Low 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9933"/>
                          </a:solidFill>
                        </a:rPr>
                        <a:t>Medium 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High Noise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798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9933"/>
                          </a:solidFill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9933"/>
                          </a:solidFill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1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9933"/>
                          </a:solidFill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62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9933"/>
                          </a:solidFill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91180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813791" y="1936605"/>
            <a:ext cx="338989" cy="1447945"/>
            <a:chOff x="1813791" y="1936605"/>
            <a:chExt cx="338989" cy="1447945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893459"/>
                </p:ext>
              </p:extLst>
            </p:nvPr>
          </p:nvGraphicFramePr>
          <p:xfrm>
            <a:off x="1834283" y="1936605"/>
            <a:ext cx="318497" cy="318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0" name="Equation" r:id="rId3" imgW="215640" imgH="215640" progId="Equation.3">
                    <p:embed/>
                  </p:oleObj>
                </mc:Choice>
                <mc:Fallback>
                  <p:oleObj name="Equation" r:id="rId3" imgW="2156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34283" y="1936605"/>
                          <a:ext cx="318497" cy="31849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5716446"/>
                </p:ext>
              </p:extLst>
            </p:nvPr>
          </p:nvGraphicFramePr>
          <p:xfrm>
            <a:off x="1813791" y="2300288"/>
            <a:ext cx="338138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1" name="Equation" r:id="rId5" imgW="228600" imgH="228600" progId="Equation.3">
                    <p:embed/>
                  </p:oleObj>
                </mc:Choice>
                <mc:Fallback>
                  <p:oleObj name="Equation" r:id="rId5" imgW="228600" imgH="228600" progId="Equation.3">
                    <p:embed/>
                    <p:pic>
                      <p:nvPicPr>
                        <p:cNvPr id="5" name="Object 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13791" y="2300288"/>
                          <a:ext cx="338138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8889075"/>
                </p:ext>
              </p:extLst>
            </p:nvPr>
          </p:nvGraphicFramePr>
          <p:xfrm>
            <a:off x="1822306" y="2652713"/>
            <a:ext cx="300037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2" name="Equation" r:id="rId7" imgW="203040" imgH="228600" progId="Equation.3">
                    <p:embed/>
                  </p:oleObj>
                </mc:Choice>
                <mc:Fallback>
                  <p:oleObj name="Equation" r:id="rId7" imgW="203040" imgH="228600" progId="Equation.3">
                    <p:embed/>
                    <p:pic>
                      <p:nvPicPr>
                        <p:cNvPr id="6" name="Object 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822306" y="2652713"/>
                          <a:ext cx="300037" cy="3365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6662147"/>
                </p:ext>
              </p:extLst>
            </p:nvPr>
          </p:nvGraphicFramePr>
          <p:xfrm>
            <a:off x="1833563" y="3030538"/>
            <a:ext cx="319087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3" name="Equation" r:id="rId9" imgW="215640" imgH="241200" progId="Equation.3">
                    <p:embed/>
                  </p:oleObj>
                </mc:Choice>
                <mc:Fallback>
                  <p:oleObj name="Equation" r:id="rId9" imgW="215640" imgH="241200" progId="Equation.3">
                    <p:embed/>
                    <p:pic>
                      <p:nvPicPr>
                        <p:cNvPr id="7" name="Object 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833563" y="3030538"/>
                          <a:ext cx="319087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501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764080" y="594720"/>
            <a:ext cx="4571640" cy="6400440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(E vs N)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626927" y="2095941"/>
            <a:ext cx="1958604" cy="1180219"/>
            <a:chOff x="7626927" y="2095941"/>
            <a:chExt cx="1958604" cy="1180219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7626927" y="2265218"/>
              <a:ext cx="446809" cy="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7626927" y="2712028"/>
              <a:ext cx="446809" cy="0"/>
            </a:xfrm>
            <a:prstGeom prst="line">
              <a:avLst/>
            </a:prstGeom>
            <a:ln>
              <a:solidFill>
                <a:srgbClr val="339933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626927" y="3106883"/>
              <a:ext cx="446809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8156863" y="2095941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low noise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24875" y="2516773"/>
              <a:ext cx="1460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medium noise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56863" y="2937606"/>
              <a:ext cx="11176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high noise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124000" y="1600560"/>
            <a:ext cx="5851800" cy="4388760"/>
          </a:xfrm>
          <a:prstGeom prst="rect">
            <a:avLst/>
          </a:prstGeom>
          <a:ln>
            <a:noFill/>
          </a:ln>
        </p:spPr>
      </p:pic>
      <p:grpSp>
        <p:nvGrpSpPr>
          <p:cNvPr id="3" name="Group 2"/>
          <p:cNvGrpSpPr/>
          <p:nvPr/>
        </p:nvGrpSpPr>
        <p:grpSpPr>
          <a:xfrm>
            <a:off x="7626927" y="2095941"/>
            <a:ext cx="1958604" cy="1180219"/>
            <a:chOff x="7626927" y="2095941"/>
            <a:chExt cx="1958604" cy="1180219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7626927" y="2265218"/>
              <a:ext cx="446809" cy="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7626927" y="2712028"/>
              <a:ext cx="446809" cy="0"/>
            </a:xfrm>
            <a:prstGeom prst="line">
              <a:avLst/>
            </a:prstGeom>
            <a:ln>
              <a:solidFill>
                <a:srgbClr val="339933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7626927" y="3106883"/>
              <a:ext cx="446809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8156863" y="2095941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low noise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124875" y="2516773"/>
              <a:ext cx="1460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medium noise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56863" y="2937606"/>
              <a:ext cx="11176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high noise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E, N vs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2124000" y="1600560"/>
            <a:ext cx="5851800" cy="4388760"/>
          </a:xfrm>
          <a:prstGeom prst="rect">
            <a:avLst/>
          </a:prstGeom>
          <a:ln>
            <a:noFill/>
          </a:ln>
        </p:spPr>
      </p:pic>
      <p:grpSp>
        <p:nvGrpSpPr>
          <p:cNvPr id="3" name="Group 2"/>
          <p:cNvGrpSpPr/>
          <p:nvPr/>
        </p:nvGrpSpPr>
        <p:grpSpPr>
          <a:xfrm>
            <a:off x="7626927" y="2095941"/>
            <a:ext cx="1958604" cy="1180219"/>
            <a:chOff x="7626927" y="2095941"/>
            <a:chExt cx="1958604" cy="1180219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7626927" y="2265218"/>
              <a:ext cx="446809" cy="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7626927" y="2712028"/>
              <a:ext cx="446809" cy="0"/>
            </a:xfrm>
            <a:prstGeom prst="line">
              <a:avLst/>
            </a:prstGeom>
            <a:ln>
              <a:solidFill>
                <a:srgbClr val="339933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7626927" y="3106883"/>
              <a:ext cx="446809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8156863" y="2095941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low noise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124875" y="2516773"/>
              <a:ext cx="1460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medium noise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56863" y="2937606"/>
              <a:ext cx="11176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high noise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V, V-dot vs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2124000" y="1600560"/>
            <a:ext cx="5851800" cy="4388760"/>
          </a:xfrm>
          <a:prstGeom prst="rect">
            <a:avLst/>
          </a:prstGeom>
          <a:ln>
            <a:noFill/>
          </a:ln>
        </p:spPr>
      </p:pic>
      <p:grpSp>
        <p:nvGrpSpPr>
          <p:cNvPr id="3" name="Group 2"/>
          <p:cNvGrpSpPr/>
          <p:nvPr/>
        </p:nvGrpSpPr>
        <p:grpSpPr>
          <a:xfrm>
            <a:off x="7626927" y="2095941"/>
            <a:ext cx="1958604" cy="1180219"/>
            <a:chOff x="7626927" y="2095941"/>
            <a:chExt cx="1958604" cy="1180219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7626927" y="2265218"/>
              <a:ext cx="446809" cy="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7626927" y="2712028"/>
              <a:ext cx="446809" cy="0"/>
            </a:xfrm>
            <a:prstGeom prst="line">
              <a:avLst/>
            </a:prstGeom>
            <a:ln>
              <a:solidFill>
                <a:srgbClr val="339933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7626927" y="3106883"/>
              <a:ext cx="446809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8156863" y="2095941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low noise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124875" y="2516773"/>
              <a:ext cx="1460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medium noise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56863" y="2937606"/>
              <a:ext cx="11176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high noise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Chi, Chi-dot vs time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125191" y="5143500"/>
            <a:ext cx="800100" cy="845820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53199" y="5989320"/>
            <a:ext cx="4144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corresponds to infeasible solution at this time step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neywell Single Image Cover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CA153059-6B70-40A3-8D13-FA41F6E7C73D}"/>
    </a:ext>
  </a:extLst>
</a:theme>
</file>

<file path=ppt/theme/theme2.xml><?xml version="1.0" encoding="utf-8"?>
<a:theme xmlns:a="http://schemas.openxmlformats.org/drawingml/2006/main" name="Honeywell PPT Template 16X9 Wide V3.5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D96A3081-C037-49BF-AAAC-83539C35300D}"/>
    </a:ext>
  </a:extLst>
</a:theme>
</file>

<file path=ppt/theme/theme3.xml><?xml version="1.0" encoding="utf-8"?>
<a:theme xmlns:a="http://schemas.openxmlformats.org/drawingml/2006/main" name="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.xml><?xml version="1.0" encoding="utf-8"?>
<a:theme xmlns:a="http://schemas.openxmlformats.org/drawingml/2006/main" name="1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B85AE596-6071-44AE-944C-945620DFE9C4}"/>
    </a:ext>
  </a:extLst>
</a:theme>
</file>

<file path=ppt/theme/theme5.xml><?xml version="1.0" encoding="utf-8"?>
<a:theme xmlns:a="http://schemas.openxmlformats.org/drawingml/2006/main" name="2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_Honeywell PPT Template_16x9_V45_F" id="{692A935C-7FE9-46C3-B35B-E77B223100CA}" vid="{7BA0DC99-A955-486C-867F-3691D6B2F7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Honeywell PPT Template 16X9 Wide V3.6</Template>
  <TotalTime>254</TotalTime>
  <Words>165</Words>
  <Application>Microsoft Office PowerPoint</Application>
  <PresentationFormat>Custom</PresentationFormat>
  <Paragraphs>73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Arial</vt:lpstr>
      <vt:lpstr>Cambria Math</vt:lpstr>
      <vt:lpstr>Courier New</vt:lpstr>
      <vt:lpstr>Helvetica 55 Roman</vt:lpstr>
      <vt:lpstr>Helvetica Neue</vt:lpstr>
      <vt:lpstr>HelveticaNeue BoldCond</vt:lpstr>
      <vt:lpstr>HelveticaNeue MediumCond</vt:lpstr>
      <vt:lpstr>Wingdings</vt:lpstr>
      <vt:lpstr>Honeywell Single Image Cover</vt:lpstr>
      <vt:lpstr>Honeywell PPT Template 16X9 Wide V3.5</vt:lpstr>
      <vt:lpstr>Honeywell Theme</vt:lpstr>
      <vt:lpstr>1_Honeywell Theme</vt:lpstr>
      <vt:lpstr>2_Honeywell Theme</vt:lpstr>
      <vt:lpstr>Equation</vt:lpstr>
      <vt:lpstr>Microsoft Equation 3.0</vt:lpstr>
      <vt:lpstr>PowerPoint Presentation</vt:lpstr>
      <vt:lpstr>Robustness to Measurement Noise</vt:lpstr>
      <vt:lpstr>MPC Problem</vt:lpstr>
      <vt:lpstr>MPC Problem – with Measurement Noise</vt:lpstr>
      <vt:lpstr>Experiments</vt:lpstr>
      <vt:lpstr>Path (E vs N) </vt:lpstr>
      <vt:lpstr>E, N vs time</vt:lpstr>
      <vt:lpstr>V, V-dot vs time</vt:lpstr>
      <vt:lpstr>Chi, Chi-dot vs time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Ganguli, Suvo (MN10)</cp:lastModifiedBy>
  <cp:revision>26</cp:revision>
  <dcterms:created xsi:type="dcterms:W3CDTF">2018-05-16T11:08:51Z</dcterms:created>
  <dcterms:modified xsi:type="dcterms:W3CDTF">2018-08-27T19:44:26Z</dcterms:modified>
  <dc:language>en-US</dc:language>
</cp:coreProperties>
</file>