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3" r:id="rId4"/>
    <p:sldId id="264" r:id="rId5"/>
    <p:sldId id="272" r:id="rId6"/>
    <p:sldId id="273" r:id="rId7"/>
    <p:sldId id="267" r:id="rId8"/>
    <p:sldId id="271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871F6-1597-412B-880B-55ACC3AA553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83BCB-D9D6-467B-B6A6-B750957D1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6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83BCB-D9D6-467B-B6A6-B750957D1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5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5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33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94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1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8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5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70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0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3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8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5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AF24A0-6F1A-446B-B375-3ED191D74B7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6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AE0F-1D70-4FC2-836A-952F344D4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637" y="-319662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dirty="0"/>
              <a:t>Electronic Heartbeat Reader/ Electronic Stethoscope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F0409-2728-481C-93C4-0084F23BD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4355" y="2286559"/>
            <a:ext cx="7673418" cy="239281"/>
          </a:xfrm>
        </p:spPr>
        <p:txBody>
          <a:bodyPr>
            <a:normAutofit fontScale="25000" lnSpcReduction="20000"/>
          </a:bodyPr>
          <a:lstStyle/>
          <a:p>
            <a:endParaRPr lang="en-US" sz="2000" dirty="0"/>
          </a:p>
          <a:p>
            <a:endParaRPr lang="en-US" sz="2000" b="1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7E30E2-AB4B-4F16-AD72-6473B0855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389443"/>
              </p:ext>
            </p:extLst>
          </p:nvPr>
        </p:nvGraphicFramePr>
        <p:xfrm>
          <a:off x="4851090" y="4299712"/>
          <a:ext cx="7079530" cy="1828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16198">
                  <a:extLst>
                    <a:ext uri="{9D8B030D-6E8A-4147-A177-3AD203B41FA5}">
                      <a16:colId xmlns:a16="http://schemas.microsoft.com/office/drawing/2014/main" val="2247036677"/>
                    </a:ext>
                  </a:extLst>
                </a:gridCol>
                <a:gridCol w="3563332">
                  <a:extLst>
                    <a:ext uri="{9D8B030D-6E8A-4147-A177-3AD203B41FA5}">
                      <a16:colId xmlns:a16="http://schemas.microsoft.com/office/drawing/2014/main" val="2798992322"/>
                    </a:ext>
                  </a:extLst>
                </a:gridCol>
              </a:tblGrid>
              <a:tr h="404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Md. 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effectLst/>
                        </a:rPr>
                        <a:t>Nayon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 Khan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021 221 045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9492"/>
                  </a:ext>
                </a:extLst>
              </a:tr>
              <a:tr h="5116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 err="1">
                          <a:solidFill>
                            <a:schemeClr val="tx1"/>
                          </a:solidFill>
                          <a:effectLst/>
                        </a:rPr>
                        <a:t>Suvom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effectLst/>
                        </a:rPr>
                        <a:t>Karmakar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021 221 027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072434"/>
                  </a:ext>
                </a:extLst>
              </a:tr>
              <a:tr h="4398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Md. 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effectLst/>
                        </a:rPr>
                        <a:t>Ratul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 Hassan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021 221 036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9820894"/>
                  </a:ext>
                </a:extLst>
              </a:tr>
              <a:tr h="4672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Shakil Ahmed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021 221 040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10200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95BA83-750E-47AB-AA9B-5D5B5859F110}"/>
              </a:ext>
            </a:extLst>
          </p:cNvPr>
          <p:cNvSpPr txBox="1"/>
          <p:nvPr/>
        </p:nvSpPr>
        <p:spPr>
          <a:xfrm>
            <a:off x="4851090" y="3183473"/>
            <a:ext cx="443859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Group name:  </a:t>
            </a:r>
            <a:r>
              <a:rPr lang="en-US" sz="2000" dirty="0"/>
              <a:t>Amplifier (03)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Group member </a:t>
            </a:r>
            <a:r>
              <a:rPr lang="en-US" sz="20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3EE08-3FBC-4472-802D-0B47E5D3598F}"/>
              </a:ext>
            </a:extLst>
          </p:cNvPr>
          <p:cNvSpPr txBox="1"/>
          <p:nvPr/>
        </p:nvSpPr>
        <p:spPr>
          <a:xfrm>
            <a:off x="4851090" y="2721114"/>
            <a:ext cx="4023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Title: </a:t>
            </a:r>
            <a:r>
              <a:rPr lang="en-US" sz="2000" dirty="0"/>
              <a:t>Electronics Laboratory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109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E6C071-F1D4-460D-B2D2-606B00B8EEB5}"/>
              </a:ext>
            </a:extLst>
          </p:cNvPr>
          <p:cNvSpPr txBox="1"/>
          <p:nvPr/>
        </p:nvSpPr>
        <p:spPr>
          <a:xfrm>
            <a:off x="243840" y="443290"/>
            <a:ext cx="11704320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Table Of Contents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1EB91A-4B4B-43FB-8002-C1A41103E471}"/>
              </a:ext>
            </a:extLst>
          </p:cNvPr>
          <p:cNvSpPr txBox="1"/>
          <p:nvPr/>
        </p:nvSpPr>
        <p:spPr>
          <a:xfrm>
            <a:off x="243840" y="443289"/>
            <a:ext cx="117043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4C9F4-2450-4FA4-94EC-8C3C888009A3}"/>
              </a:ext>
            </a:extLst>
          </p:cNvPr>
          <p:cNvSpPr txBox="1"/>
          <p:nvPr/>
        </p:nvSpPr>
        <p:spPr>
          <a:xfrm>
            <a:off x="1725470" y="1442114"/>
            <a:ext cx="9596071" cy="428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Circuit Diagram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	Amplification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	Low Pass Filter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	Unity Gain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 Audio Amplification</a:t>
            </a: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34307E02-D7DE-4A9D-8374-F17AEAC9665F}"/>
              </a:ext>
            </a:extLst>
          </p:cNvPr>
          <p:cNvSpPr/>
          <p:nvPr/>
        </p:nvSpPr>
        <p:spPr>
          <a:xfrm flipV="1">
            <a:off x="367289" y="5624790"/>
            <a:ext cx="817170" cy="81717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CB626472-BACE-47B3-924C-3B60CE5AD79F}"/>
              </a:ext>
            </a:extLst>
          </p:cNvPr>
          <p:cNvSpPr/>
          <p:nvPr/>
        </p:nvSpPr>
        <p:spPr>
          <a:xfrm rot="16200000" flipV="1">
            <a:off x="11007541" y="5624793"/>
            <a:ext cx="817169" cy="81717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4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E414A6-878D-4475-B217-5FBE55962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68" y="1194458"/>
            <a:ext cx="11391955" cy="5343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CB40AF-36BF-40EE-9F6E-DDC19E40F7CA}"/>
              </a:ext>
            </a:extLst>
          </p:cNvPr>
          <p:cNvSpPr txBox="1">
            <a:spLocks/>
          </p:cNvSpPr>
          <p:nvPr/>
        </p:nvSpPr>
        <p:spPr>
          <a:xfrm>
            <a:off x="1772121" y="188134"/>
            <a:ext cx="8643647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 Diagram </a:t>
            </a:r>
            <a:br>
              <a:rPr lang="en-US" sz="3200"/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481FC6B2-CEB4-4133-BA1A-DE2E96C14CE8}"/>
              </a:ext>
            </a:extLst>
          </p:cNvPr>
          <p:cNvSpPr/>
          <p:nvPr/>
        </p:nvSpPr>
        <p:spPr>
          <a:xfrm rot="16200000">
            <a:off x="10910480" y="129689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8C81F690-B811-474A-9183-16ADFF62355D}"/>
              </a:ext>
            </a:extLst>
          </p:cNvPr>
          <p:cNvSpPr/>
          <p:nvPr/>
        </p:nvSpPr>
        <p:spPr>
          <a:xfrm rot="5400000">
            <a:off x="10910481" y="129695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10736997-AFCE-4A44-93CF-50C1A7752421}"/>
              </a:ext>
            </a:extLst>
          </p:cNvPr>
          <p:cNvSpPr/>
          <p:nvPr/>
        </p:nvSpPr>
        <p:spPr>
          <a:xfrm rot="16200000">
            <a:off x="456413" y="129689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AE53611-8140-49D7-BE1B-4D4624C2F78D}"/>
              </a:ext>
            </a:extLst>
          </p:cNvPr>
          <p:cNvSpPr/>
          <p:nvPr/>
        </p:nvSpPr>
        <p:spPr>
          <a:xfrm rot="5400000">
            <a:off x="456414" y="129695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9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C38823-2BBF-4431-B573-E90F6A67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05" y="1672148"/>
            <a:ext cx="6454082" cy="3690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B087E6-8583-447F-863C-7F10CC042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69" y="1672147"/>
            <a:ext cx="5140507" cy="3690907"/>
          </a:xfrm>
          <a:prstGeom prst="rect">
            <a:avLst/>
          </a:prstGeom>
        </p:spPr>
      </p:pic>
      <p:sp>
        <p:nvSpPr>
          <p:cNvPr id="6" name="Half Frame 5">
            <a:extLst>
              <a:ext uri="{FF2B5EF4-FFF2-40B4-BE49-F238E27FC236}">
                <a16:creationId xmlns:a16="http://schemas.microsoft.com/office/drawing/2014/main" id="{FB028E9C-BB2F-4FB1-9D2B-6F2B9A7A0A13}"/>
              </a:ext>
            </a:extLst>
          </p:cNvPr>
          <p:cNvSpPr/>
          <p:nvPr/>
        </p:nvSpPr>
        <p:spPr>
          <a:xfrm flipV="1">
            <a:off x="225049" y="5848310"/>
            <a:ext cx="817170" cy="81717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7F63AB1D-B05D-4107-8DAF-B4CC0F40D64F}"/>
              </a:ext>
            </a:extLst>
          </p:cNvPr>
          <p:cNvSpPr/>
          <p:nvPr/>
        </p:nvSpPr>
        <p:spPr>
          <a:xfrm rot="16200000" flipV="1">
            <a:off x="11115221" y="5848313"/>
            <a:ext cx="817169" cy="81717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6B0205C-D38D-41E9-9B0D-82C03AE57285}"/>
              </a:ext>
            </a:extLst>
          </p:cNvPr>
          <p:cNvSpPr/>
          <p:nvPr/>
        </p:nvSpPr>
        <p:spPr>
          <a:xfrm rot="16200000">
            <a:off x="343219" y="341372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A85CABD4-F5D1-4D5A-B5DA-E364C2A8837C}"/>
              </a:ext>
            </a:extLst>
          </p:cNvPr>
          <p:cNvSpPr/>
          <p:nvPr/>
        </p:nvSpPr>
        <p:spPr>
          <a:xfrm rot="5400000">
            <a:off x="343220" y="341378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23E81A28-D774-4E95-BB04-5AE8186835B5}"/>
              </a:ext>
            </a:extLst>
          </p:cNvPr>
          <p:cNvSpPr/>
          <p:nvPr/>
        </p:nvSpPr>
        <p:spPr>
          <a:xfrm rot="16200000">
            <a:off x="11027781" y="341368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A13C7E4B-85D5-4847-B856-AB10603369FA}"/>
              </a:ext>
            </a:extLst>
          </p:cNvPr>
          <p:cNvSpPr/>
          <p:nvPr/>
        </p:nvSpPr>
        <p:spPr>
          <a:xfrm rot="5400000">
            <a:off x="11027782" y="341374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1BA4F63-B5CA-4F58-BE2E-AA99AFC69ABD}"/>
              </a:ext>
            </a:extLst>
          </p:cNvPr>
          <p:cNvSpPr txBox="1">
            <a:spLocks/>
          </p:cNvSpPr>
          <p:nvPr/>
        </p:nvSpPr>
        <p:spPr>
          <a:xfrm>
            <a:off x="1486093" y="399812"/>
            <a:ext cx="9311609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Amplification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4B7095-FE8C-438B-B12C-4F339D69D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713" y="3424989"/>
            <a:ext cx="554784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C38823-2BBF-4431-B573-E90F6A67C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5" y="1672147"/>
            <a:ext cx="6454082" cy="3690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B087E6-8583-447F-863C-7F10CC042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69" y="1672146"/>
            <a:ext cx="5140507" cy="3690907"/>
          </a:xfrm>
          <a:prstGeom prst="rect">
            <a:avLst/>
          </a:prstGeom>
        </p:spPr>
      </p:pic>
      <p:sp>
        <p:nvSpPr>
          <p:cNvPr id="6" name="Half Frame 5">
            <a:extLst>
              <a:ext uri="{FF2B5EF4-FFF2-40B4-BE49-F238E27FC236}">
                <a16:creationId xmlns:a16="http://schemas.microsoft.com/office/drawing/2014/main" id="{FB028E9C-BB2F-4FB1-9D2B-6F2B9A7A0A13}"/>
              </a:ext>
            </a:extLst>
          </p:cNvPr>
          <p:cNvSpPr/>
          <p:nvPr/>
        </p:nvSpPr>
        <p:spPr>
          <a:xfrm flipV="1">
            <a:off x="225049" y="5848310"/>
            <a:ext cx="817170" cy="81717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7F63AB1D-B05D-4107-8DAF-B4CC0F40D64F}"/>
              </a:ext>
            </a:extLst>
          </p:cNvPr>
          <p:cNvSpPr/>
          <p:nvPr/>
        </p:nvSpPr>
        <p:spPr>
          <a:xfrm rot="16200000" flipV="1">
            <a:off x="11091062" y="5815390"/>
            <a:ext cx="817169" cy="815154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6B0205C-D38D-41E9-9B0D-82C03AE57285}"/>
              </a:ext>
            </a:extLst>
          </p:cNvPr>
          <p:cNvSpPr/>
          <p:nvPr/>
        </p:nvSpPr>
        <p:spPr>
          <a:xfrm rot="16200000">
            <a:off x="343219" y="341372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A85CABD4-F5D1-4D5A-B5DA-E364C2A8837C}"/>
              </a:ext>
            </a:extLst>
          </p:cNvPr>
          <p:cNvSpPr/>
          <p:nvPr/>
        </p:nvSpPr>
        <p:spPr>
          <a:xfrm rot="5400000">
            <a:off x="343220" y="341378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23E81A28-D774-4E95-BB04-5AE8186835B5}"/>
              </a:ext>
            </a:extLst>
          </p:cNvPr>
          <p:cNvSpPr/>
          <p:nvPr/>
        </p:nvSpPr>
        <p:spPr>
          <a:xfrm rot="16200000">
            <a:off x="11027781" y="341368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A13C7E4B-85D5-4847-B856-AB10603369FA}"/>
              </a:ext>
            </a:extLst>
          </p:cNvPr>
          <p:cNvSpPr/>
          <p:nvPr/>
        </p:nvSpPr>
        <p:spPr>
          <a:xfrm rot="5400000">
            <a:off x="11027782" y="341374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1BA4F63-B5CA-4F58-BE2E-AA99AFC69ABD}"/>
              </a:ext>
            </a:extLst>
          </p:cNvPr>
          <p:cNvSpPr txBox="1">
            <a:spLocks/>
          </p:cNvSpPr>
          <p:nvPr/>
        </p:nvSpPr>
        <p:spPr>
          <a:xfrm>
            <a:off x="1486093" y="399812"/>
            <a:ext cx="9311609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Low Pass Filter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B43A40-971F-4B1B-B6EF-3D35A6527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138" y="3517599"/>
            <a:ext cx="56088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5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C38823-2BBF-4431-B573-E90F6A67C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4" y="1302315"/>
            <a:ext cx="6275052" cy="2624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B087E6-8583-447F-863C-7F10CC042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17" y="1355855"/>
            <a:ext cx="5140507" cy="2527796"/>
          </a:xfrm>
          <a:prstGeom prst="rect">
            <a:avLst/>
          </a:prstGeom>
        </p:spPr>
      </p:pic>
      <p:sp>
        <p:nvSpPr>
          <p:cNvPr id="6" name="Half Frame 5">
            <a:extLst>
              <a:ext uri="{FF2B5EF4-FFF2-40B4-BE49-F238E27FC236}">
                <a16:creationId xmlns:a16="http://schemas.microsoft.com/office/drawing/2014/main" id="{FB028E9C-BB2F-4FB1-9D2B-6F2B9A7A0A13}"/>
              </a:ext>
            </a:extLst>
          </p:cNvPr>
          <p:cNvSpPr/>
          <p:nvPr/>
        </p:nvSpPr>
        <p:spPr>
          <a:xfrm flipV="1">
            <a:off x="225049" y="5848310"/>
            <a:ext cx="817170" cy="81717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7F63AB1D-B05D-4107-8DAF-B4CC0F40D64F}"/>
              </a:ext>
            </a:extLst>
          </p:cNvPr>
          <p:cNvSpPr/>
          <p:nvPr/>
        </p:nvSpPr>
        <p:spPr>
          <a:xfrm rot="16200000" flipV="1">
            <a:off x="11148205" y="5848309"/>
            <a:ext cx="817169" cy="81717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6B0205C-D38D-41E9-9B0D-82C03AE57285}"/>
              </a:ext>
            </a:extLst>
          </p:cNvPr>
          <p:cNvSpPr/>
          <p:nvPr/>
        </p:nvSpPr>
        <p:spPr>
          <a:xfrm rot="16200000">
            <a:off x="343219" y="341372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A85CABD4-F5D1-4D5A-B5DA-E364C2A8837C}"/>
              </a:ext>
            </a:extLst>
          </p:cNvPr>
          <p:cNvSpPr/>
          <p:nvPr/>
        </p:nvSpPr>
        <p:spPr>
          <a:xfrm rot="5400000">
            <a:off x="343220" y="341380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23E81A28-D774-4E95-BB04-5AE8186835B5}"/>
              </a:ext>
            </a:extLst>
          </p:cNvPr>
          <p:cNvSpPr/>
          <p:nvPr/>
        </p:nvSpPr>
        <p:spPr>
          <a:xfrm rot="16200000">
            <a:off x="11027781" y="341368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A13C7E4B-85D5-4847-B856-AB10603369FA}"/>
              </a:ext>
            </a:extLst>
          </p:cNvPr>
          <p:cNvSpPr/>
          <p:nvPr/>
        </p:nvSpPr>
        <p:spPr>
          <a:xfrm rot="5400000">
            <a:off x="11027782" y="341374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1BA4F63-B5CA-4F58-BE2E-AA99AFC69ABD}"/>
              </a:ext>
            </a:extLst>
          </p:cNvPr>
          <p:cNvSpPr txBox="1">
            <a:spLocks/>
          </p:cNvSpPr>
          <p:nvPr/>
        </p:nvSpPr>
        <p:spPr>
          <a:xfrm>
            <a:off x="1486093" y="399812"/>
            <a:ext cx="9311609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Keeping Unity Gain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EEF8EF-FD29-4319-86DC-D51B49BC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97" y="3970697"/>
            <a:ext cx="8252030" cy="27739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6F8E72-0C8D-4C3E-82C9-AE222D84B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45888">
            <a:off x="5110955" y="2743913"/>
            <a:ext cx="530398" cy="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0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5C7E6C-CC35-4EE9-9174-C6FAA5FA1BA0}"/>
              </a:ext>
            </a:extLst>
          </p:cNvPr>
          <p:cNvSpPr txBox="1"/>
          <p:nvPr/>
        </p:nvSpPr>
        <p:spPr>
          <a:xfrm>
            <a:off x="1593130" y="1687398"/>
            <a:ext cx="9898144" cy="4355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D2E6E-B328-4418-9220-CB245A45D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77" y="1203623"/>
            <a:ext cx="8918713" cy="53227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Half Frame 6">
            <a:extLst>
              <a:ext uri="{FF2B5EF4-FFF2-40B4-BE49-F238E27FC236}">
                <a16:creationId xmlns:a16="http://schemas.microsoft.com/office/drawing/2014/main" id="{F7C6299B-7233-4902-9FEF-F00490948E9D}"/>
              </a:ext>
            </a:extLst>
          </p:cNvPr>
          <p:cNvSpPr/>
          <p:nvPr/>
        </p:nvSpPr>
        <p:spPr>
          <a:xfrm rot="16200000">
            <a:off x="2364320" y="155560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54F4CB85-D06E-46EA-AAE9-2F2705B46218}"/>
              </a:ext>
            </a:extLst>
          </p:cNvPr>
          <p:cNvSpPr/>
          <p:nvPr/>
        </p:nvSpPr>
        <p:spPr>
          <a:xfrm rot="5400000">
            <a:off x="2364321" y="155568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B72D1C5D-B82F-4B3E-B68B-3AB54D30DDF4}"/>
              </a:ext>
            </a:extLst>
          </p:cNvPr>
          <p:cNvSpPr/>
          <p:nvPr/>
        </p:nvSpPr>
        <p:spPr>
          <a:xfrm rot="16200000">
            <a:off x="10611832" y="155553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7757CA21-E02A-4F82-9F42-09022C8749FB}"/>
              </a:ext>
            </a:extLst>
          </p:cNvPr>
          <p:cNvSpPr/>
          <p:nvPr/>
        </p:nvSpPr>
        <p:spPr>
          <a:xfrm rot="5400000">
            <a:off x="10611833" y="155561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8632CF-F912-4809-9C3E-447E3FE272E9}"/>
              </a:ext>
            </a:extLst>
          </p:cNvPr>
          <p:cNvSpPr txBox="1">
            <a:spLocks/>
          </p:cNvSpPr>
          <p:nvPr/>
        </p:nvSpPr>
        <p:spPr>
          <a:xfrm>
            <a:off x="3556012" y="213997"/>
            <a:ext cx="6652592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Audio Amplification for sound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025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1ABE8-3414-4E94-AEFD-8045E2A3B8B1}"/>
              </a:ext>
            </a:extLst>
          </p:cNvPr>
          <p:cNvSpPr txBox="1"/>
          <p:nvPr/>
        </p:nvSpPr>
        <p:spPr>
          <a:xfrm>
            <a:off x="3617843" y="374887"/>
            <a:ext cx="5512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DD29B-267A-41C1-B3FF-A087782EC4F0}"/>
              </a:ext>
            </a:extLst>
          </p:cNvPr>
          <p:cNvSpPr txBox="1"/>
          <p:nvPr/>
        </p:nvSpPr>
        <p:spPr>
          <a:xfrm>
            <a:off x="2903455" y="2951946"/>
            <a:ext cx="8606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http://www.hobby-circuits.com/circuits/audio/audio-preamplifier/107/electronic-stethoscope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1A3249AB-6D94-438D-9489-562F2A4D0205}"/>
              </a:ext>
            </a:extLst>
          </p:cNvPr>
          <p:cNvSpPr/>
          <p:nvPr/>
        </p:nvSpPr>
        <p:spPr>
          <a:xfrm rot="16200000" flipV="1">
            <a:off x="10692957" y="5662457"/>
            <a:ext cx="817169" cy="81717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A041BEB9-42D5-42AB-8422-85DB05132983}"/>
              </a:ext>
            </a:extLst>
          </p:cNvPr>
          <p:cNvSpPr/>
          <p:nvPr/>
        </p:nvSpPr>
        <p:spPr>
          <a:xfrm rot="10800000" flipV="1">
            <a:off x="10692958" y="674188"/>
            <a:ext cx="817169" cy="81717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19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FBBBF-8805-4C0E-9A31-F83DAE82F3CC}"/>
              </a:ext>
            </a:extLst>
          </p:cNvPr>
          <p:cNvSpPr txBox="1"/>
          <p:nvPr/>
        </p:nvSpPr>
        <p:spPr>
          <a:xfrm>
            <a:off x="3464275" y="3142700"/>
            <a:ext cx="620357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Thank you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7DA2E-3643-484D-B4B1-ED55DF3F0521}"/>
              </a:ext>
            </a:extLst>
          </p:cNvPr>
          <p:cNvSpPr txBox="1"/>
          <p:nvPr/>
        </p:nvSpPr>
        <p:spPr>
          <a:xfrm>
            <a:off x="2648487" y="2755856"/>
            <a:ext cx="7978588" cy="160468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4BB066F2-A287-4248-9DA1-E99588A097A7}"/>
              </a:ext>
            </a:extLst>
          </p:cNvPr>
          <p:cNvSpPr/>
          <p:nvPr/>
        </p:nvSpPr>
        <p:spPr>
          <a:xfrm rot="16200000" flipV="1">
            <a:off x="10627074" y="5334466"/>
            <a:ext cx="817169" cy="81717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CA1A9-3C70-490C-B16C-144A58C4C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074" y="706364"/>
            <a:ext cx="835224" cy="8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03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107</TotalTime>
  <Words>108</Words>
  <Application>Microsoft Office PowerPoint</Application>
  <PresentationFormat>Widescreen</PresentationFormat>
  <Paragraphs>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Vrinda</vt:lpstr>
      <vt:lpstr>Wingdings</vt:lpstr>
      <vt:lpstr>Parallax</vt:lpstr>
      <vt:lpstr>Electronic Heartbeat Reader/ Electronic Stethoscope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Heartbeat Reader/ Electronic Stethoscope</dc:title>
  <dc:creator>ASUS</dc:creator>
  <cp:lastModifiedBy>ASUS</cp:lastModifiedBy>
  <cp:revision>14</cp:revision>
  <dcterms:created xsi:type="dcterms:W3CDTF">2023-08-05T14:16:58Z</dcterms:created>
  <dcterms:modified xsi:type="dcterms:W3CDTF">2023-08-05T16:51:16Z</dcterms:modified>
</cp:coreProperties>
</file>