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5" r:id="rId9"/>
    <p:sldId id="266" r:id="rId10"/>
    <p:sldId id="260" r:id="rId11"/>
    <p:sldId id="267" r:id="rId12"/>
    <p:sldId id="26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C513720-62CF-4A0C-B34A-0BEB9262B2F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F7C791D-6C21-4067-881A-0BDE867C6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8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3720-62CF-4A0C-B34A-0BEB9262B2F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791D-6C21-4067-881A-0BDE867C6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9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3720-62CF-4A0C-B34A-0BEB9262B2F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791D-6C21-4067-881A-0BDE867C6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08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3720-62CF-4A0C-B34A-0BEB9262B2F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791D-6C21-4067-881A-0BDE867C6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92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3720-62CF-4A0C-B34A-0BEB9262B2F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791D-6C21-4067-881A-0BDE867C6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59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3720-62CF-4A0C-B34A-0BEB9262B2F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791D-6C21-4067-881A-0BDE867C6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70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3720-62CF-4A0C-B34A-0BEB9262B2F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791D-6C21-4067-881A-0BDE867C6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06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C513720-62CF-4A0C-B34A-0BEB9262B2F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791D-6C21-4067-881A-0BDE867C6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6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C513720-62CF-4A0C-B34A-0BEB9262B2F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791D-6C21-4067-881A-0BDE867C6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4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3720-62CF-4A0C-B34A-0BEB9262B2F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791D-6C21-4067-881A-0BDE867C6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3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3720-62CF-4A0C-B34A-0BEB9262B2F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791D-6C21-4067-881A-0BDE867C6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3720-62CF-4A0C-B34A-0BEB9262B2F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791D-6C21-4067-881A-0BDE867C6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7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3720-62CF-4A0C-B34A-0BEB9262B2F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791D-6C21-4067-881A-0BDE867C6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0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3720-62CF-4A0C-B34A-0BEB9262B2F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791D-6C21-4067-881A-0BDE867C6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6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3720-62CF-4A0C-B34A-0BEB9262B2F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791D-6C21-4067-881A-0BDE867C6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7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3720-62CF-4A0C-B34A-0BEB9262B2F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791D-6C21-4067-881A-0BDE867C6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2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3720-62CF-4A0C-B34A-0BEB9262B2F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791D-6C21-4067-881A-0BDE867C6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1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C513720-62CF-4A0C-B34A-0BEB9262B2F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F7C791D-6C21-4067-881A-0BDE867C6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8723-BB07-48E2-8DA9-315C7593904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58757" y="1571511"/>
            <a:ext cx="12939713" cy="2676525"/>
          </a:xfrm>
        </p:spPr>
        <p:txBody>
          <a:bodyPr/>
          <a:lstStyle/>
          <a:p>
            <a:r>
              <a:rPr lang="en-US" sz="4000" b="1" dirty="0">
                <a:solidFill>
                  <a:srgbClr val="00B050"/>
                </a:solidFill>
              </a:rPr>
              <a:t>MATLAB Presentation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Simulation Laboratory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DECD8F-19E1-453B-8E10-63BFC89759D3}"/>
              </a:ext>
            </a:extLst>
          </p:cNvPr>
          <p:cNvSpPr txBox="1"/>
          <p:nvPr/>
        </p:nvSpPr>
        <p:spPr>
          <a:xfrm>
            <a:off x="758757" y="3859335"/>
            <a:ext cx="7821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– 02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002B58-A09C-4390-9A03-6AC846E14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542991"/>
              </p:ext>
            </p:extLst>
          </p:nvPr>
        </p:nvGraphicFramePr>
        <p:xfrm>
          <a:off x="758757" y="4248036"/>
          <a:ext cx="8394972" cy="1623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7486">
                  <a:extLst>
                    <a:ext uri="{9D8B030D-6E8A-4147-A177-3AD203B41FA5}">
                      <a16:colId xmlns:a16="http://schemas.microsoft.com/office/drawing/2014/main" val="681076"/>
                    </a:ext>
                  </a:extLst>
                </a:gridCol>
                <a:gridCol w="4197486">
                  <a:extLst>
                    <a:ext uri="{9D8B030D-6E8A-4147-A177-3AD203B41FA5}">
                      <a16:colId xmlns:a16="http://schemas.microsoft.com/office/drawing/2014/main" val="3122663862"/>
                    </a:ext>
                  </a:extLst>
                </a:gridCol>
              </a:tblGrid>
              <a:tr h="491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060877"/>
                  </a:ext>
                </a:extLst>
              </a:tr>
              <a:tr h="49158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Suvom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Karmakar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021 221 027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10557"/>
                  </a:ext>
                </a:extLst>
              </a:tr>
              <a:tr h="3790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Gazi Al Shahriar</a:t>
                      </a:r>
                    </a:p>
                    <a:p>
                      <a:r>
                        <a:rPr lang="en-US" dirty="0"/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021 221 029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05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186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31CB-0B8E-426E-8050-E17A8C9B1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FBD31-2AED-4C7E-A5AE-07F6C2E34D69}"/>
              </a:ext>
            </a:extLst>
          </p:cNvPr>
          <p:cNvSpPr txBox="1"/>
          <p:nvPr/>
        </p:nvSpPr>
        <p:spPr>
          <a:xfrm>
            <a:off x="2013625" y="2908571"/>
            <a:ext cx="89980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ChatGPT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Mathworks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98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31CB-0B8E-426E-8050-E17A8C9B1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63BB52-0B49-44B5-89A8-3605FF3C2FF4}"/>
              </a:ext>
            </a:extLst>
          </p:cNvPr>
          <p:cNvSpPr txBox="1"/>
          <p:nvPr/>
        </p:nvSpPr>
        <p:spPr>
          <a:xfrm>
            <a:off x="1297021" y="2704289"/>
            <a:ext cx="11096018" cy="326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Complicated algorithms.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Tricky parameter adjustments.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Making it work fast for big groups of pictures.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Dealing with different kinds of pictures.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Fixing weird things that show up in the pictures.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Making it easy for people to use (if there's a menu).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Making sure it works like people expect in real life.</a:t>
            </a:r>
          </a:p>
        </p:txBody>
      </p:sp>
    </p:spTree>
    <p:extLst>
      <p:ext uri="{BB962C8B-B14F-4D97-AF65-F5344CB8AC3E}">
        <p14:creationId xmlns:p14="http://schemas.microsoft.com/office/powerpoint/2010/main" val="3516649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AEDA8-213D-40D8-95A9-47B0D7FD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D2A55-08A7-4908-A636-2604D6DF4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426" y="2603499"/>
            <a:ext cx="9428740" cy="375838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Successful demonstration of selective focus in digital images using MATLAB.</a:t>
            </a:r>
          </a:p>
          <a:p>
            <a:r>
              <a:rPr lang="en-US" dirty="0"/>
              <a:t>Utilization of advanced algorithms and MATLAB capabilities for visually compelling results.</a:t>
            </a:r>
          </a:p>
          <a:p>
            <a:r>
              <a:rPr lang="en-US" dirty="0"/>
              <a:t>Emphasis on the aesthetic impact of background blur in the project.</a:t>
            </a:r>
          </a:p>
          <a:p>
            <a:r>
              <a:rPr lang="en-US" dirty="0"/>
              <a:t>Overcoming challenges to pave the way for future innovations in image processing.</a:t>
            </a:r>
          </a:p>
          <a:p>
            <a:r>
              <a:rPr lang="en-US" dirty="0"/>
              <a:t>Acknowledgment of the journey and anticipation of exciting prospects at the intersection of MATLAB and creative visual enhancement.</a:t>
            </a:r>
          </a:p>
        </p:txBody>
      </p:sp>
    </p:spTree>
    <p:extLst>
      <p:ext uri="{BB962C8B-B14F-4D97-AF65-F5344CB8AC3E}">
        <p14:creationId xmlns:p14="http://schemas.microsoft.com/office/powerpoint/2010/main" val="4210407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17AE54-86DA-4C7B-89B4-C791EA67A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27" y="-223737"/>
            <a:ext cx="8246252" cy="61882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6D51C0-C696-441D-BE32-05F40F1DBA7B}"/>
              </a:ext>
            </a:extLst>
          </p:cNvPr>
          <p:cNvSpPr txBox="1"/>
          <p:nvPr/>
        </p:nvSpPr>
        <p:spPr>
          <a:xfrm>
            <a:off x="572529" y="5595194"/>
            <a:ext cx="10778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highlight>
                  <a:srgbClr val="FFFF00"/>
                </a:highlight>
              </a:rPr>
              <a:t>clc</a:t>
            </a:r>
            <a:r>
              <a:rPr lang="en-US" sz="3600" b="1" dirty="0">
                <a:highlight>
                  <a:srgbClr val="FFFF00"/>
                </a:highlight>
              </a:rPr>
              <a:t>;  clear all;  close all; </a:t>
            </a:r>
          </a:p>
        </p:txBody>
      </p:sp>
    </p:spTree>
    <p:extLst>
      <p:ext uri="{BB962C8B-B14F-4D97-AF65-F5344CB8AC3E}">
        <p14:creationId xmlns:p14="http://schemas.microsoft.com/office/powerpoint/2010/main" val="108224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F1B07-9B6A-4E3C-801C-E58590354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323865"/>
            <a:ext cx="8761413" cy="706964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Introduction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2E288-304D-485B-93A4-44ADB159A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282825" cy="3359556"/>
          </a:xfrm>
        </p:spPr>
        <p:txBody>
          <a:bodyPr>
            <a:normAutofit fontScale="55000" lnSpcReduction="2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MATLAB code is like a magic wand for turning plain pictures into amazing art.</a:t>
            </a:r>
          </a:p>
          <a:p>
            <a:r>
              <a:rPr lang="en-US" sz="4000" dirty="0">
                <a:solidFill>
                  <a:schemeClr val="tx1"/>
                </a:solidFill>
              </a:rPr>
              <a:t>It uses special tricks (algorithms) to make backgrounds look cool and blurry.</a:t>
            </a:r>
          </a:p>
          <a:p>
            <a:r>
              <a:rPr lang="en-US" sz="4000" dirty="0">
                <a:solidFill>
                  <a:schemeClr val="tx1"/>
                </a:solidFill>
              </a:rPr>
              <a:t>Every line of code is like a brushstroke, making the picture more interesting.</a:t>
            </a:r>
          </a:p>
          <a:p>
            <a:r>
              <a:rPr lang="en-US" sz="4000" dirty="0">
                <a:solidFill>
                  <a:schemeClr val="tx1"/>
                </a:solidFill>
              </a:rPr>
              <a:t>It's not just about finishing a task; it's what makes our blurred pictures come alive.</a:t>
            </a:r>
          </a:p>
          <a:p>
            <a:r>
              <a:rPr lang="en-US" sz="4000" dirty="0">
                <a:solidFill>
                  <a:schemeClr val="tx1"/>
                </a:solidFill>
              </a:rPr>
              <a:t>With MATLAB, we're not just writing code; we're creating awesome images.</a:t>
            </a:r>
          </a:p>
        </p:txBody>
      </p:sp>
    </p:spTree>
    <p:extLst>
      <p:ext uri="{BB962C8B-B14F-4D97-AF65-F5344CB8AC3E}">
        <p14:creationId xmlns:p14="http://schemas.microsoft.com/office/powerpoint/2010/main" val="120859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EDBB-A362-4330-98CF-48EBB75A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6786B-E4D1-4CEC-83C8-B0CFED12C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923611"/>
            <a:ext cx="10138859" cy="296072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Make blurring backgrounds easy with MATLAB.</a:t>
            </a:r>
          </a:p>
          <a:p>
            <a:r>
              <a:rPr lang="en-US" sz="2400" dirty="0">
                <a:solidFill>
                  <a:schemeClr val="tx1"/>
                </a:solidFill>
              </a:rPr>
              <a:t>Understand algorithms and use simple code.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Learn practical image tricks anyone can do.</a:t>
            </a:r>
          </a:p>
          <a:p>
            <a:r>
              <a:rPr lang="en-US" sz="2400" dirty="0">
                <a:solidFill>
                  <a:schemeClr val="tx1"/>
                </a:solidFill>
              </a:rPr>
              <a:t>Create cool blur effects easily.</a:t>
            </a:r>
          </a:p>
          <a:p>
            <a:r>
              <a:rPr lang="en-US" sz="2400" dirty="0">
                <a:solidFill>
                  <a:schemeClr val="tx1"/>
                </a:solidFill>
              </a:rPr>
              <a:t>Get awesome results without the hassle.</a:t>
            </a:r>
          </a:p>
        </p:txBody>
      </p:sp>
    </p:spTree>
    <p:extLst>
      <p:ext uri="{BB962C8B-B14F-4D97-AF65-F5344CB8AC3E}">
        <p14:creationId xmlns:p14="http://schemas.microsoft.com/office/powerpoint/2010/main" val="249971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B50C-DF58-4842-A8D8-E3829080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A842F-C747-429C-A7DF-77739D158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97" y="2383278"/>
            <a:ext cx="9992605" cy="419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1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B50C-DF58-4842-A8D8-E3829080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CD2FE-754F-4A35-8755-F9E92177B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46" y="2441643"/>
            <a:ext cx="12946897" cy="404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8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B50C-DF58-4842-A8D8-E3829080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A842F-C747-429C-A7DF-77739D1589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30"/>
          <a:stretch/>
        </p:blipFill>
        <p:spPr>
          <a:xfrm>
            <a:off x="0" y="3059956"/>
            <a:ext cx="12094126" cy="265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4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B50C-DF58-4842-A8D8-E3829080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E881B0-7B3F-466B-AE39-D3C949C66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62" y="1762975"/>
            <a:ext cx="9207653" cy="1468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4AB89D-09AE-41A9-A092-636FE11F7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0" y="3724179"/>
            <a:ext cx="4913090" cy="28119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DBDEE5-8876-40DA-B1FD-83937B02E9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491" y="1762975"/>
            <a:ext cx="5943703" cy="358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7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B50C-DF58-4842-A8D8-E3829080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22F14-7E36-405B-86AD-79C1B58E4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71" y="1903905"/>
            <a:ext cx="3679464" cy="4759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DE67A2-4FBA-42F3-BA3E-FFD400779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835" y="1857839"/>
            <a:ext cx="3682406" cy="4892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3A964F-E7DB-41AC-8D3D-34D9CBFEE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241" y="1680632"/>
            <a:ext cx="3876737" cy="51110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6FF237-96DA-425B-97AD-2330CE85EAB7}"/>
              </a:ext>
            </a:extLst>
          </p:cNvPr>
          <p:cNvSpPr txBox="1"/>
          <p:nvPr/>
        </p:nvSpPr>
        <p:spPr>
          <a:xfrm>
            <a:off x="936457" y="1857839"/>
            <a:ext cx="235409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72A5D2-CC4D-4F22-A11A-D05195F73D60}"/>
              </a:ext>
            </a:extLst>
          </p:cNvPr>
          <p:cNvSpPr txBox="1"/>
          <p:nvPr/>
        </p:nvSpPr>
        <p:spPr>
          <a:xfrm>
            <a:off x="4617004" y="1857839"/>
            <a:ext cx="235409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Mask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A08DA7-5949-44E0-AB4D-FFD834418AB1}"/>
              </a:ext>
            </a:extLst>
          </p:cNvPr>
          <p:cNvSpPr txBox="1"/>
          <p:nvPr/>
        </p:nvSpPr>
        <p:spPr>
          <a:xfrm>
            <a:off x="8170593" y="1719239"/>
            <a:ext cx="235409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463258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B50C-DF58-4842-A8D8-E3829080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742CDA-D1D1-4DF6-A2D7-5DC6D051E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82" y="2694562"/>
            <a:ext cx="10758638" cy="11053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13539C-0574-4111-AEBE-7A6D389CA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35" y="3569636"/>
            <a:ext cx="5467343" cy="317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38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76</TotalTime>
  <Words>296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 Boardroom</vt:lpstr>
      <vt:lpstr>MATLAB Presentation Simulation Laboratory</vt:lpstr>
      <vt:lpstr>Introduction  </vt:lpstr>
      <vt:lpstr>Objective</vt:lpstr>
      <vt:lpstr>MATLAB code</vt:lpstr>
      <vt:lpstr>MATLAB code</vt:lpstr>
      <vt:lpstr>MATLAB code</vt:lpstr>
      <vt:lpstr>Project Output</vt:lpstr>
      <vt:lpstr>Project Output</vt:lpstr>
      <vt:lpstr>Project Output</vt:lpstr>
      <vt:lpstr>Online Resource</vt:lpstr>
      <vt:lpstr>Challenges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Presentation</dc:title>
  <dc:creator>ASUS</dc:creator>
  <cp:lastModifiedBy>ASUS</cp:lastModifiedBy>
  <cp:revision>10</cp:revision>
  <dcterms:created xsi:type="dcterms:W3CDTF">2023-12-21T07:34:40Z</dcterms:created>
  <dcterms:modified xsi:type="dcterms:W3CDTF">2023-12-21T08:51:04Z</dcterms:modified>
</cp:coreProperties>
</file>