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70" r:id="rId5"/>
    <p:sldId id="268" r:id="rId6"/>
    <p:sldId id="275" r:id="rId7"/>
    <p:sldId id="272" r:id="rId8"/>
    <p:sldId id="273" r:id="rId9"/>
    <p:sldId id="274" r:id="rId1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2556"/>
            <a:ext cx="8374549" cy="49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5331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5331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5331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5331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5331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314" y="957046"/>
            <a:ext cx="8119371" cy="152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314" y="957046"/>
            <a:ext cx="8119371" cy="152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6175" y="4784997"/>
            <a:ext cx="292100" cy="26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5331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12314" y="957046"/>
            <a:ext cx="8119371" cy="9939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marR="5080" indent="3175" algn="ctr">
              <a:lnSpc>
                <a:spcPct val="100899"/>
              </a:lnSpc>
              <a:spcBef>
                <a:spcPts val="95"/>
              </a:spcBef>
            </a:pPr>
            <a:r>
              <a:rPr lang="ru-RU" dirty="0"/>
              <a:t>Дистанционное управление по телефону устройством IoT </a:t>
            </a:r>
            <a:r>
              <a:rPr lang="ru-RU" dirty="0" err="1"/>
              <a:t>Flipper</a:t>
            </a:r>
            <a:r>
              <a:rPr lang="ru-RU" dirty="0"/>
              <a:t> </a:t>
            </a:r>
            <a:r>
              <a:rPr lang="ru-RU" dirty="0" err="1"/>
              <a:t>Zero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2971800" y="3028950"/>
            <a:ext cx="6019799" cy="2023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5080" indent="2274570" algn="r">
              <a:lnSpc>
                <a:spcPct val="114999"/>
              </a:lnSpc>
              <a:spcBef>
                <a:spcPts val="100"/>
              </a:spcBef>
            </a:pPr>
            <a:r>
              <a:rPr sz="1900" spc="-30" dirty="0">
                <a:latin typeface="Times New Roman"/>
                <a:cs typeface="Times New Roman"/>
              </a:rPr>
              <a:t>С</a:t>
            </a:r>
            <a:r>
              <a:rPr sz="1900" spc="-25" dirty="0">
                <a:latin typeface="Times New Roman"/>
                <a:cs typeface="Times New Roman"/>
              </a:rPr>
              <a:t>т</a:t>
            </a:r>
            <a:r>
              <a:rPr sz="1900" spc="-120" dirty="0">
                <a:latin typeface="Times New Roman"/>
                <a:cs typeface="Times New Roman"/>
              </a:rPr>
              <a:t>у</a:t>
            </a:r>
            <a:r>
              <a:rPr sz="1900" spc="-5" dirty="0">
                <a:latin typeface="Times New Roman"/>
                <a:cs typeface="Times New Roman"/>
              </a:rPr>
              <a:t>дент:  </a:t>
            </a:r>
            <a:endParaRPr lang="ru-RU" sz="1900" spc="-5" dirty="0">
              <a:latin typeface="Times New Roman"/>
              <a:cs typeface="Times New Roman"/>
            </a:endParaRPr>
          </a:p>
          <a:p>
            <a:pPr marL="226060" marR="5080" indent="2274570" algn="r">
              <a:lnSpc>
                <a:spcPct val="114999"/>
              </a:lnSpc>
              <a:spcBef>
                <a:spcPts val="100"/>
              </a:spcBef>
            </a:pPr>
            <a:r>
              <a:rPr sz="1900" spc="-5" dirty="0">
                <a:latin typeface="Times New Roman"/>
                <a:cs typeface="Times New Roman"/>
              </a:rPr>
              <a:t>Д.</a:t>
            </a:r>
            <a:r>
              <a:rPr lang="ru-RU" sz="1900" spc="-5" dirty="0">
                <a:latin typeface="Times New Roman"/>
                <a:cs typeface="Times New Roman"/>
              </a:rPr>
              <a:t>А</a:t>
            </a:r>
            <a:r>
              <a:rPr sz="1900" spc="-5" dirty="0">
                <a:latin typeface="Times New Roman"/>
                <a:cs typeface="Times New Roman"/>
              </a:rPr>
              <a:t>. </a:t>
            </a:r>
            <a:r>
              <a:rPr lang="ru-RU" sz="1900" spc="-10" dirty="0">
                <a:latin typeface="Times New Roman"/>
                <a:cs typeface="Times New Roman"/>
              </a:rPr>
              <a:t>Суворов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3 </a:t>
            </a:r>
            <a:r>
              <a:rPr sz="1900" spc="-10" dirty="0" err="1">
                <a:latin typeface="Times New Roman"/>
                <a:cs typeface="Times New Roman"/>
              </a:rPr>
              <a:t>курс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lang="ru-RU" sz="1900" spc="-10" dirty="0">
                <a:latin typeface="Times New Roman"/>
                <a:cs typeface="Times New Roman"/>
              </a:rPr>
              <a:t>3 группа</a:t>
            </a:r>
            <a:endParaRPr lang="ru-RU" sz="1900" spc="-459" dirty="0">
              <a:latin typeface="Times New Roman"/>
              <a:cs typeface="Times New Roman"/>
            </a:endParaRPr>
          </a:p>
          <a:p>
            <a:pPr marL="226060" marR="5080" indent="2274570" algn="r">
              <a:lnSpc>
                <a:spcPct val="114999"/>
              </a:lnSpc>
              <a:spcBef>
                <a:spcPts val="100"/>
              </a:spcBef>
            </a:pPr>
            <a:r>
              <a:rPr sz="1900" spc="-15" dirty="0" err="1">
                <a:latin typeface="Times New Roman"/>
                <a:cs typeface="Times New Roman"/>
              </a:rPr>
              <a:t>Научный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руководитель:</a:t>
            </a:r>
            <a:endParaRPr sz="1900" dirty="0">
              <a:latin typeface="Times New Roman"/>
              <a:cs typeface="Times New Roman"/>
            </a:endParaRPr>
          </a:p>
          <a:p>
            <a:pPr marR="8890" algn="r">
              <a:lnSpc>
                <a:spcPct val="100000"/>
              </a:lnSpc>
              <a:spcBef>
                <a:spcPts val="340"/>
              </a:spcBef>
            </a:pPr>
            <a:r>
              <a:rPr lang="ru-RU" sz="1900" spc="-5" dirty="0">
                <a:latin typeface="Times New Roman"/>
                <a:cs typeface="Times New Roman"/>
              </a:rPr>
              <a:t>к. т. н., доцент С.А. Зуев</a:t>
            </a:r>
          </a:p>
          <a:p>
            <a:pPr marL="497205" marR="8255" indent="1396365" algn="r">
              <a:lnSpc>
                <a:spcPct val="114999"/>
              </a:lnSpc>
            </a:pPr>
            <a:r>
              <a:rPr sz="1900" spc="-5" dirty="0" err="1">
                <a:latin typeface="Times New Roman"/>
                <a:cs typeface="Times New Roman"/>
              </a:rPr>
              <a:t>Зав</a:t>
            </a:r>
            <a:r>
              <a:rPr sz="1900" spc="-5" dirty="0">
                <a:latin typeface="Times New Roman"/>
                <a:cs typeface="Times New Roman"/>
              </a:rPr>
              <a:t>.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кафедрой: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endParaRPr lang="ru-RU" sz="1900" spc="-459" dirty="0">
              <a:latin typeface="Times New Roman"/>
              <a:cs typeface="Times New Roman"/>
            </a:endParaRPr>
          </a:p>
          <a:p>
            <a:pPr marL="497205" marR="8255" indent="1396365" algn="r">
              <a:lnSpc>
                <a:spcPct val="114999"/>
              </a:lnSpc>
            </a:pPr>
            <a:r>
              <a:rPr sz="1900" spc="-5" dirty="0">
                <a:latin typeface="Times New Roman"/>
                <a:cs typeface="Times New Roman"/>
              </a:rPr>
              <a:t>к.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75" dirty="0">
                <a:latin typeface="Times New Roman"/>
                <a:cs typeface="Times New Roman"/>
              </a:rPr>
              <a:t>т.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н.,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доцент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Д.Н.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Борисов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424872" y="57150"/>
            <a:ext cx="229425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spc="-10" dirty="0">
                <a:latin typeface="Times New Roman"/>
                <a:cs typeface="Times New Roman"/>
              </a:rPr>
              <a:t>Цель</a:t>
            </a:r>
            <a:r>
              <a:rPr sz="3050" b="1" spc="-7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работы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201" y="2174622"/>
            <a:ext cx="7935595" cy="794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lang="ru-RU" sz="2300" dirty="0">
                <a:latin typeface="Times New Roman"/>
                <a:cs typeface="Times New Roman"/>
              </a:rPr>
              <a:t>Р</a:t>
            </a:r>
            <a:r>
              <a:rPr sz="2300" dirty="0" err="1">
                <a:latin typeface="Times New Roman"/>
                <a:cs typeface="Times New Roman"/>
              </a:rPr>
              <a:t>еализация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lang="ru-RU" sz="2300" spc="-15" dirty="0">
                <a:latin typeface="Times New Roman"/>
                <a:cs typeface="Times New Roman"/>
              </a:rPr>
              <a:t>мобильного приложения для дистанционного управления устройством </a:t>
            </a:r>
            <a:r>
              <a:rPr lang="en-US" sz="2300" spc="-15" dirty="0">
                <a:latin typeface="Times New Roman"/>
                <a:cs typeface="Times New Roman"/>
              </a:rPr>
              <a:t>IoT Flipper Zero</a:t>
            </a:r>
            <a:r>
              <a:rPr sz="2300" spc="-20" dirty="0">
                <a:latin typeface="Times New Roman"/>
                <a:cs typeface="Times New Roman"/>
              </a:rPr>
              <a:t>.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0D007D3-8998-4FB5-A77A-68F2471F9530}"/>
              </a:ext>
            </a:extLst>
          </p:cNvPr>
          <p:cNvSpPr txBox="1">
            <a:spLocks/>
          </p:cNvSpPr>
          <p:nvPr/>
        </p:nvSpPr>
        <p:spPr>
          <a:xfrm>
            <a:off x="2888296" y="57150"/>
            <a:ext cx="3367404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050" b="1" spc="-10" dirty="0">
                <a:ea typeface="+mn-ea"/>
              </a:rPr>
              <a:t>Постановка задач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4DD8BB-10B6-4D9D-83F9-13FD8610B4F7}"/>
              </a:ext>
            </a:extLst>
          </p:cNvPr>
          <p:cNvSpPr txBox="1"/>
          <p:nvPr/>
        </p:nvSpPr>
        <p:spPr>
          <a:xfrm>
            <a:off x="556575" y="971550"/>
            <a:ext cx="8030845" cy="2958502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300" spc="-5" dirty="0">
                <a:latin typeface="Times New Roman"/>
                <a:cs typeface="Times New Roman"/>
              </a:rPr>
              <a:t>Для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достижения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цели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необходимо:</a:t>
            </a:r>
            <a:endParaRPr sz="2300" dirty="0">
              <a:latin typeface="Times New Roman"/>
              <a:cs typeface="Times New Roman"/>
            </a:endParaRPr>
          </a:p>
          <a:p>
            <a:pPr marL="417195" indent="-405130">
              <a:lnSpc>
                <a:spcPct val="100000"/>
              </a:lnSpc>
              <a:spcBef>
                <a:spcPts val="1614"/>
              </a:spcBef>
              <a:buFont typeface="Microsoft Sans Serif"/>
              <a:buChar char="●"/>
              <a:tabLst>
                <a:tab pos="417195" algn="l"/>
                <a:tab pos="417830" algn="l"/>
              </a:tabLst>
            </a:pPr>
            <a:r>
              <a:rPr lang="ru-RU" sz="2300" spc="-10" dirty="0">
                <a:latin typeface="Times New Roman"/>
                <a:cs typeface="Times New Roman"/>
              </a:rPr>
              <a:t>Изучить технические характеристики устройства </a:t>
            </a:r>
            <a:r>
              <a:rPr lang="ru-RU" sz="2300" spc="-10" dirty="0" err="1">
                <a:latin typeface="Times New Roman"/>
                <a:cs typeface="Times New Roman"/>
              </a:rPr>
              <a:t>Flipper</a:t>
            </a:r>
            <a:r>
              <a:rPr lang="ru-RU" sz="2300" spc="-10" dirty="0">
                <a:latin typeface="Times New Roman"/>
                <a:cs typeface="Times New Roman"/>
              </a:rPr>
              <a:t> </a:t>
            </a:r>
            <a:r>
              <a:rPr lang="ru-RU" sz="2300" spc="-10" dirty="0" err="1">
                <a:latin typeface="Times New Roman"/>
                <a:cs typeface="Times New Roman"/>
              </a:rPr>
              <a:t>Zero</a:t>
            </a:r>
            <a:endParaRPr lang="en-US" sz="2300" spc="-10" dirty="0">
              <a:latin typeface="Times New Roman"/>
              <a:cs typeface="Times New Roman"/>
            </a:endParaRPr>
          </a:p>
          <a:p>
            <a:pPr marL="417195" indent="-405130">
              <a:lnSpc>
                <a:spcPct val="100000"/>
              </a:lnSpc>
              <a:spcBef>
                <a:spcPts val="1614"/>
              </a:spcBef>
              <a:buFont typeface="Microsoft Sans Serif"/>
              <a:buChar char="●"/>
              <a:tabLst>
                <a:tab pos="417195" algn="l"/>
                <a:tab pos="417830" algn="l"/>
              </a:tabLst>
            </a:pPr>
            <a:r>
              <a:rPr lang="ru-RU" sz="2300" spc="-10" dirty="0">
                <a:latin typeface="Times New Roman"/>
                <a:cs typeface="Times New Roman"/>
              </a:rPr>
              <a:t>Разработать мобильное приложение, обеспечивающее взаимодействие с устройством через </a:t>
            </a:r>
            <a:r>
              <a:rPr lang="en-US" sz="2300" spc="-10" dirty="0">
                <a:latin typeface="Times New Roman"/>
                <a:cs typeface="Times New Roman"/>
              </a:rPr>
              <a:t>Bluetooth</a:t>
            </a:r>
            <a:endParaRPr lang="ru-RU" sz="2300" spc="-10" dirty="0">
              <a:latin typeface="Times New Roman"/>
              <a:cs typeface="Times New Roman"/>
            </a:endParaRPr>
          </a:p>
          <a:p>
            <a:pPr marL="417195" indent="-405130">
              <a:lnSpc>
                <a:spcPct val="100000"/>
              </a:lnSpc>
              <a:spcBef>
                <a:spcPts val="1614"/>
              </a:spcBef>
              <a:buFont typeface="Microsoft Sans Serif"/>
              <a:buChar char="●"/>
              <a:tabLst>
                <a:tab pos="417195" algn="l"/>
                <a:tab pos="417830" algn="l"/>
              </a:tabLst>
            </a:pPr>
            <a:r>
              <a:rPr lang="ru-RU" sz="2300" spc="-10" dirty="0">
                <a:latin typeface="Times New Roman"/>
                <a:cs typeface="Times New Roman"/>
              </a:rPr>
              <a:t>Провести экспериментальные исследования для оценки эффективности и надежности разработанной системы</a:t>
            </a:r>
            <a:endParaRPr sz="2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16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745062" y="0"/>
            <a:ext cx="36538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50" b="1" spc="-10" dirty="0">
                <a:latin typeface="Times New Roman"/>
                <a:cs typeface="Times New Roman"/>
              </a:rPr>
              <a:t>Актуальность темы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201" y="1200150"/>
            <a:ext cx="7935595" cy="2448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14999"/>
              </a:lnSpc>
              <a:spcBef>
                <a:spcPts val="100"/>
              </a:spcBef>
            </a:pPr>
            <a:r>
              <a:rPr lang="ru-RU" sz="2300" spc="-5" dirty="0">
                <a:latin typeface="Times New Roman"/>
                <a:cs typeface="Times New Roman"/>
              </a:rPr>
              <a:t>Одной из основных проблем, с которой сталкиваются пользователи, является сложность взаимодействия с различными </a:t>
            </a:r>
            <a:r>
              <a:rPr lang="ru-RU" sz="2300" spc="-5" dirty="0" err="1">
                <a:latin typeface="Times New Roman"/>
                <a:cs typeface="Times New Roman"/>
              </a:rPr>
              <a:t>радиоинтерфейсами</a:t>
            </a:r>
            <a:r>
              <a:rPr lang="ru-RU" sz="2300" spc="-5" dirty="0">
                <a:latin typeface="Times New Roman"/>
                <a:cs typeface="Times New Roman"/>
              </a:rPr>
              <a:t> и умными устройствами</a:t>
            </a:r>
            <a:r>
              <a:rPr sz="2300" spc="-5" dirty="0">
                <a:latin typeface="Times New Roman"/>
                <a:cs typeface="Times New Roman"/>
              </a:rPr>
              <a:t>.</a:t>
            </a:r>
            <a:endParaRPr lang="ru-RU" sz="2300" spc="-5" dirty="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14999"/>
              </a:lnSpc>
              <a:spcBef>
                <a:spcPts val="100"/>
              </a:spcBef>
            </a:pPr>
            <a:endParaRPr lang="ru-RU" sz="2300" spc="-5" dirty="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14999"/>
              </a:lnSpc>
              <a:spcBef>
                <a:spcPts val="100"/>
              </a:spcBef>
            </a:pPr>
            <a:r>
              <a:rPr lang="ru-RU" sz="2300" spc="-5" dirty="0">
                <a:latin typeface="Times New Roman"/>
                <a:cs typeface="Times New Roman"/>
              </a:rPr>
              <a:t>Данная работа актуальна, так как сейчас намного проще пользоваться привычным смартфоном.</a:t>
            </a:r>
            <a:endParaRPr sz="23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326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373462" y="57150"/>
            <a:ext cx="63970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50" b="1" spc="-5" dirty="0">
                <a:latin typeface="Times New Roman"/>
                <a:cs typeface="Times New Roman"/>
              </a:rPr>
              <a:t>Электрическая схема устройства</a:t>
            </a:r>
            <a:endParaRPr sz="3050" dirty="0">
              <a:latin typeface="Times New Roman"/>
              <a:cs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910221-73C4-4277-96FE-C6BEDBAA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95" y="613184"/>
            <a:ext cx="6165407" cy="42963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160" y="57150"/>
            <a:ext cx="73156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50" b="1" spc="-10" dirty="0">
                <a:latin typeface="Times New Roman"/>
                <a:cs typeface="Times New Roman"/>
              </a:rPr>
              <a:t>Архитектура мобильного приложения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5CC202-FDB6-4759-B9BC-4A109EE3CF1F}"/>
              </a:ext>
            </a:extLst>
          </p:cNvPr>
          <p:cNvSpPr txBox="1"/>
          <p:nvPr/>
        </p:nvSpPr>
        <p:spPr>
          <a:xfrm>
            <a:off x="556574" y="971550"/>
            <a:ext cx="8030845" cy="3322704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lang="ru-RU" sz="2300" spc="-5" dirty="0">
                <a:latin typeface="Times New Roman"/>
                <a:cs typeface="Times New Roman"/>
              </a:rPr>
              <a:t>Пользовательский интерфейс (</a:t>
            </a:r>
            <a:r>
              <a:rPr lang="en-US" sz="2300" spc="-5" dirty="0">
                <a:latin typeface="Times New Roman"/>
                <a:cs typeface="Times New Roman"/>
              </a:rPr>
              <a:t>UI)</a:t>
            </a:r>
            <a:r>
              <a:rPr sz="2300" spc="-30" dirty="0">
                <a:latin typeface="Times New Roman"/>
                <a:cs typeface="Times New Roman"/>
              </a:rPr>
              <a:t>:</a:t>
            </a:r>
            <a:endParaRPr sz="23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614"/>
              </a:spcBef>
              <a:tabLst>
                <a:tab pos="417195" algn="l"/>
                <a:tab pos="41783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			Экраны для подключения и управления устройством </a:t>
            </a:r>
            <a:r>
              <a:rPr lang="en-US" sz="2000" spc="-10" dirty="0">
                <a:latin typeface="Times New Roman"/>
                <a:cs typeface="Times New Roman"/>
              </a:rPr>
              <a:t>Flipper Zero</a:t>
            </a:r>
            <a:endParaRPr lang="ru-RU" sz="2000" spc="-1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614"/>
              </a:spcBef>
              <a:tabLst>
                <a:tab pos="417195" algn="l"/>
                <a:tab pos="417830" algn="l"/>
              </a:tabLst>
            </a:pPr>
            <a:r>
              <a:rPr lang="ru-RU" sz="2300" spc="-10" dirty="0">
                <a:latin typeface="Times New Roman"/>
                <a:cs typeface="Times New Roman"/>
              </a:rPr>
              <a:t>	Контроллеры:</a:t>
            </a:r>
            <a:endParaRPr lang="en-US" sz="2300" spc="-1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614"/>
              </a:spcBef>
              <a:tabLst>
                <a:tab pos="417195" algn="l"/>
                <a:tab pos="41783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			Логика взаимодействия с устройством</a:t>
            </a:r>
          </a:p>
          <a:p>
            <a:pPr marL="12065">
              <a:lnSpc>
                <a:spcPct val="100000"/>
              </a:lnSpc>
              <a:spcBef>
                <a:spcPts val="1614"/>
              </a:spcBef>
              <a:tabLst>
                <a:tab pos="417195" algn="l"/>
                <a:tab pos="417830" algn="l"/>
              </a:tabLst>
            </a:pPr>
            <a:r>
              <a:rPr lang="ru-RU" sz="2300" spc="-10" dirty="0">
                <a:latin typeface="Times New Roman"/>
                <a:cs typeface="Times New Roman"/>
              </a:rPr>
              <a:t>	Бизнес-логика:</a:t>
            </a:r>
          </a:p>
          <a:p>
            <a:pPr marL="12065">
              <a:spcBef>
                <a:spcPts val="1614"/>
              </a:spcBef>
              <a:tabLst>
                <a:tab pos="417195" algn="l"/>
                <a:tab pos="41783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			Обработка данных и управление состоянием</a:t>
            </a:r>
          </a:p>
        </p:txBody>
      </p:sp>
    </p:spTree>
    <p:extLst>
      <p:ext uri="{BB962C8B-B14F-4D97-AF65-F5344CB8AC3E}">
        <p14:creationId xmlns:p14="http://schemas.microsoft.com/office/powerpoint/2010/main" val="29762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373462" y="57150"/>
            <a:ext cx="63970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50" b="1" spc="-5" dirty="0">
                <a:latin typeface="Times New Roman"/>
                <a:cs typeface="Times New Roman"/>
              </a:rPr>
              <a:t>Демонстрация основных экранов</a:t>
            </a:r>
            <a:endParaRPr sz="3050" dirty="0">
              <a:latin typeface="Times New Roman"/>
              <a:cs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270146-1D35-4E77-B333-95AEC5D7B9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39775"/>
            <a:ext cx="1905000" cy="36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135AC5-F7D9-4CEE-93EF-BBB5B5AE8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39775"/>
            <a:ext cx="1905000" cy="3663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09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373462" y="57150"/>
            <a:ext cx="63970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50" b="1" spc="-5" dirty="0">
                <a:latin typeface="Times New Roman"/>
                <a:cs typeface="Times New Roman"/>
              </a:rPr>
              <a:t>Демонстрация основных экранов</a:t>
            </a:r>
            <a:endParaRPr sz="3050" dirty="0">
              <a:latin typeface="Times New Roman"/>
              <a:cs typeface="Times New Roman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59EDB6-60A6-4E93-BA3A-EE33C197BC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36410"/>
            <a:ext cx="1905000" cy="36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8865AB-55C7-4FB0-ABCB-9AE65B8F22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29680"/>
            <a:ext cx="1905000" cy="36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88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5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696629" y="57150"/>
            <a:ext cx="1750738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50" b="1" spc="-10" dirty="0">
                <a:latin typeface="Times New Roman"/>
                <a:cs typeface="Times New Roman"/>
              </a:rPr>
              <a:t>Выводы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200" y="1767587"/>
            <a:ext cx="7935595" cy="160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300" spc="-5" dirty="0">
                <a:latin typeface="Times New Roman"/>
                <a:cs typeface="Times New Roman"/>
              </a:rPr>
              <a:t>В ходе выполнения курсовой работы была проведена детальная разработка и исследование системы дистанционного управления устройством </a:t>
            </a:r>
            <a:r>
              <a:rPr lang="ru-RU" sz="2300" spc="-5" dirty="0" err="1">
                <a:latin typeface="Times New Roman"/>
                <a:cs typeface="Times New Roman"/>
              </a:rPr>
              <a:t>Flipper</a:t>
            </a:r>
            <a:r>
              <a:rPr lang="ru-RU" sz="2300" spc="-5" dirty="0">
                <a:latin typeface="Times New Roman"/>
                <a:cs typeface="Times New Roman"/>
              </a:rPr>
              <a:t> </a:t>
            </a:r>
            <a:r>
              <a:rPr lang="ru-RU" sz="2300" spc="-5" dirty="0" err="1">
                <a:latin typeface="Times New Roman"/>
                <a:cs typeface="Times New Roman"/>
              </a:rPr>
              <a:t>Zero</a:t>
            </a:r>
            <a:r>
              <a:rPr lang="ru-RU" sz="2300" spc="-5" dirty="0">
                <a:latin typeface="Times New Roman"/>
                <a:cs typeface="Times New Roman"/>
              </a:rPr>
              <a:t> с использованием мобильного телефона</a:t>
            </a:r>
            <a:endParaRPr sz="23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56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212</Words>
  <Application>Microsoft Office PowerPoint</Application>
  <PresentationFormat>Экран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Microsoft Sans Serif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НИР</dc:title>
  <dc:creator>Дмитрий Суворов</dc:creator>
  <cp:lastModifiedBy>Дмитрий Суворов</cp:lastModifiedBy>
  <cp:revision>3</cp:revision>
  <dcterms:created xsi:type="dcterms:W3CDTF">2024-06-02T18:50:23Z</dcterms:created>
  <dcterms:modified xsi:type="dcterms:W3CDTF">2024-06-02T19:22:11Z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