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8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05751-E37A-4BB0-92CC-33AB2812E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8E0A28-B929-46ED-A6AE-C8946AC16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4FDA10-054D-46A8-8D62-01644012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313-0836-467A-BC1E-586AFFFE6B9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7FDC4C-1310-4C34-814D-57DE8BE3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6B1A48-5335-452B-8D56-F94AD590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178-FC33-4372-9DE6-C825EA293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7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AD984-C354-4016-9CF3-0A0F498A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8696A2-E797-4B9E-8A27-DE20E906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92E642-B6D9-45BB-A51B-52196A65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313-0836-467A-BC1E-586AFFFE6B9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B7080-7E72-4C1C-92DD-C8431134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71CF36-EC59-4921-AD83-50F9754A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178-FC33-4372-9DE6-C825EA293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4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94BCC4-0842-4363-9A97-4E42DE117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9F2FC1-C016-4BA4-953A-1599A4E50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0FB739-A6A3-448E-AC78-C86DA83F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313-0836-467A-BC1E-586AFFFE6B9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42866A-3AF7-4502-A26C-2D3B53EB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85B57C-29E8-4E5D-8FEA-B72CD9A4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178-FC33-4372-9DE6-C825EA293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2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ACCA8-9E04-4C98-869A-A1138DD6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4535C-56AB-4206-978B-9D540077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E0576F-CB0A-4F4C-B594-EE81168A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313-0836-467A-BC1E-586AFFFE6B9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AC2A8-19BF-455D-BDB8-B6EC379E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9F8078-57C9-4362-8D1E-FD04E374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178-FC33-4372-9DE6-C825EA293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9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AB5AE-BBE0-47B7-B42D-9A2AE71B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961844-97EB-415B-B83D-8282D749C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9FBE69-79AE-4DD8-889D-4A97AF49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313-0836-467A-BC1E-586AFFFE6B9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FF754B-D0D1-4B95-B331-35A95D67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7ED932-51FF-4A63-A214-33F7D94F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178-FC33-4372-9DE6-C825EA293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0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31623-D044-4587-B02D-A28118A0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DAEA8D-9C4C-49D0-916B-6F79D511C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C6E0F9-6612-4D52-8292-88C6352F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4DE53F-C09C-4CFA-A6D6-15D319C5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313-0836-467A-BC1E-586AFFFE6B9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08F6C2-6B50-480B-B5EC-2BDEBB35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DFC77A-2D4A-409E-942E-27E3E49B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178-FC33-4372-9DE6-C825EA293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1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05049-9EF6-40E3-A7A7-F91F1B53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0FE8E1-86B7-4DA6-B584-C58C36116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306254-ACB5-42B3-A099-48F449247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9EE08D-FE5F-429D-91BC-77E1A397A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CBF119-240E-42E0-BF9C-168BFC9D0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20AA6E-3CD0-4180-AB22-9B0DC77C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313-0836-467A-BC1E-586AFFFE6B9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BA9C25-14F1-4B3A-B1B7-DD996D26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BD8BDC-7E5B-4507-9491-2BB47ADE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178-FC33-4372-9DE6-C825EA293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0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594DB-D767-4E9A-8690-9B9CF5C0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00DB4F-0B74-471F-B2C4-AD48B982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313-0836-467A-BC1E-586AFFFE6B9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4EB925-1DEE-4A6C-92A8-BB569AF5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E0D425-07FD-4C25-9B6C-E69BDA6A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178-FC33-4372-9DE6-C825EA293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71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077962-9EFA-4324-9552-2E399E8E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313-0836-467A-BC1E-586AFFFE6B9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27EF57-F206-4842-A091-CB336BDA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99CB52-E384-4E39-8764-A89088F7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178-FC33-4372-9DE6-C825EA293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0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6D371-5410-4EDF-B748-FDB4ADEF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7747C-8679-4A0A-8328-8E82468A9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BCB1B0-5A97-48CC-A765-38E652699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767EF3-4753-4C48-9C4F-9CB08C4C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313-0836-467A-BC1E-586AFFFE6B9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3E2037-188A-4833-AEFF-E483980D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E46E3F-A661-4B9E-9767-B4AF7EED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178-FC33-4372-9DE6-C825EA293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20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413F0-9E19-4BC0-A318-9EE5EE86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1E7D01-366C-4DD3-80A2-453E5266C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1ADBC-4FA0-413E-887F-BFF7DB43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290E28-BF6F-4CEF-8408-5CBE795C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313-0836-467A-BC1E-586AFFFE6B9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BAA2E7-4EF5-489A-816A-9ED17CF8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F922A6-0379-4C35-9C0B-58F45735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178-FC33-4372-9DE6-C825EA293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80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6B26E-612D-452E-880A-037806E0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1235A3-F079-4FE3-9B4C-9DE3FABCE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D9E85-5AA1-4AC1-9BF4-7DF28E84F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6313-0836-467A-BC1E-586AFFFE6B90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FCD5B6-E3C2-402E-8BD4-4E42D1CAF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D5B8F7-6458-472C-89B5-018008E6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3178-FC33-4372-9DE6-C825EA293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07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76EA1-A6AB-4E3A-B920-BF31F666B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830C60-7539-43C9-A955-ECEF23377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4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76EA1-A6AB-4E3A-B920-BF31F666B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830C60-7539-43C9-A955-ECEF23377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36D459-9ED0-44BB-A9D3-EA1CE7CE4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7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76EA1-A6AB-4E3A-B920-BF31F666B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830C60-7539-43C9-A955-ECEF23377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4E397B-A766-4974-825B-AB73C9711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8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76EA1-A6AB-4E3A-B920-BF31F666B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830C60-7539-43C9-A955-ECEF23377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7DCCFE-7475-40BA-9DBB-AB7654D9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3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76EA1-A6AB-4E3A-B920-BF31F666B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830C60-7539-43C9-A955-ECEF23377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0E4829-FB4B-4F55-A293-799C368B8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61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Асений Суворов</dc:creator>
  <cp:lastModifiedBy>Асений Суворов</cp:lastModifiedBy>
  <cp:revision>1</cp:revision>
  <dcterms:created xsi:type="dcterms:W3CDTF">2021-04-26T14:42:18Z</dcterms:created>
  <dcterms:modified xsi:type="dcterms:W3CDTF">2021-04-26T14:47:01Z</dcterms:modified>
</cp:coreProperties>
</file>