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0F5EE-D74D-4B9C-95B7-4FA5546FB80F}" v="15" dt="2023-07-28T18:18:5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vraneel Das" userId="9f09c8d47b938330" providerId="LiveId" clId="{9FE0F5EE-D74D-4B9C-95B7-4FA5546FB80F}"/>
    <pc:docChg chg="undo custSel addSld delSld modSld sldOrd">
      <pc:chgData name="Suvraneel Das" userId="9f09c8d47b938330" providerId="LiveId" clId="{9FE0F5EE-D74D-4B9C-95B7-4FA5546FB80F}" dt="2023-07-28T18:24:07.294" v="4345" actId="20577"/>
      <pc:docMkLst>
        <pc:docMk/>
      </pc:docMkLst>
      <pc:sldChg chg="modSp new mod">
        <pc:chgData name="Suvraneel Das" userId="9f09c8d47b938330" providerId="LiveId" clId="{9FE0F5EE-D74D-4B9C-95B7-4FA5546FB80F}" dt="2023-07-28T17:19:44.644" v="2891" actId="14100"/>
        <pc:sldMkLst>
          <pc:docMk/>
          <pc:sldMk cId="450950137" sldId="256"/>
        </pc:sldMkLst>
        <pc:spChg chg="mod">
          <ac:chgData name="Suvraneel Das" userId="9f09c8d47b938330" providerId="LiveId" clId="{9FE0F5EE-D74D-4B9C-95B7-4FA5546FB80F}" dt="2023-07-28T17:19:44.644" v="2891" actId="14100"/>
          <ac:spMkLst>
            <pc:docMk/>
            <pc:sldMk cId="450950137" sldId="256"/>
            <ac:spMk id="2" creationId="{8D94A01D-B162-52AC-5E23-36B2051A82A5}"/>
          </ac:spMkLst>
        </pc:spChg>
        <pc:spChg chg="mod">
          <ac:chgData name="Suvraneel Das" userId="9f09c8d47b938330" providerId="LiveId" clId="{9FE0F5EE-D74D-4B9C-95B7-4FA5546FB80F}" dt="2023-07-28T17:19:20.305" v="2890" actId="113"/>
          <ac:spMkLst>
            <pc:docMk/>
            <pc:sldMk cId="450950137" sldId="256"/>
            <ac:spMk id="3" creationId="{4E4BCFE4-D49F-A35C-9D0E-86D0E26AEB6C}"/>
          </ac:spMkLst>
        </pc:spChg>
      </pc:sldChg>
      <pc:sldChg chg="modSp new mod">
        <pc:chgData name="Suvraneel Das" userId="9f09c8d47b938330" providerId="LiveId" clId="{9FE0F5EE-D74D-4B9C-95B7-4FA5546FB80F}" dt="2023-07-28T17:18:31.108" v="2885" actId="113"/>
        <pc:sldMkLst>
          <pc:docMk/>
          <pc:sldMk cId="3648069406" sldId="257"/>
        </pc:sldMkLst>
        <pc:spChg chg="mod">
          <ac:chgData name="Suvraneel Das" userId="9f09c8d47b938330" providerId="LiveId" clId="{9FE0F5EE-D74D-4B9C-95B7-4FA5546FB80F}" dt="2023-07-28T17:18:31.108" v="2885" actId="113"/>
          <ac:spMkLst>
            <pc:docMk/>
            <pc:sldMk cId="3648069406" sldId="257"/>
            <ac:spMk id="2" creationId="{6E29705F-F6AD-06EF-94B7-EC60F39DA268}"/>
          </ac:spMkLst>
        </pc:spChg>
        <pc:spChg chg="mod">
          <ac:chgData name="Suvraneel Das" userId="9f09c8d47b938330" providerId="LiveId" clId="{9FE0F5EE-D74D-4B9C-95B7-4FA5546FB80F}" dt="2023-07-28T16:15:54.799" v="388" actId="404"/>
          <ac:spMkLst>
            <pc:docMk/>
            <pc:sldMk cId="3648069406" sldId="257"/>
            <ac:spMk id="3" creationId="{B535F18B-BBB2-4228-4F40-B07A2C1B99EE}"/>
          </ac:spMkLst>
        </pc:spChg>
      </pc:sldChg>
      <pc:sldChg chg="modSp new mod">
        <pc:chgData name="Suvraneel Das" userId="9f09c8d47b938330" providerId="LiveId" clId="{9FE0F5EE-D74D-4B9C-95B7-4FA5546FB80F}" dt="2023-07-28T17:29:55.882" v="3572" actId="20577"/>
        <pc:sldMkLst>
          <pc:docMk/>
          <pc:sldMk cId="3100774708" sldId="258"/>
        </pc:sldMkLst>
        <pc:spChg chg="mod">
          <ac:chgData name="Suvraneel Das" userId="9f09c8d47b938330" providerId="LiveId" clId="{9FE0F5EE-D74D-4B9C-95B7-4FA5546FB80F}" dt="2023-07-28T17:17:45.539" v="2876" actId="113"/>
          <ac:spMkLst>
            <pc:docMk/>
            <pc:sldMk cId="3100774708" sldId="258"/>
            <ac:spMk id="2" creationId="{D5965D4B-9F8C-048A-08ED-859F5F31A013}"/>
          </ac:spMkLst>
        </pc:spChg>
        <pc:spChg chg="mod">
          <ac:chgData name="Suvraneel Das" userId="9f09c8d47b938330" providerId="LiveId" clId="{9FE0F5EE-D74D-4B9C-95B7-4FA5546FB80F}" dt="2023-07-28T17:29:55.882" v="3572" actId="20577"/>
          <ac:spMkLst>
            <pc:docMk/>
            <pc:sldMk cId="3100774708" sldId="258"/>
            <ac:spMk id="3" creationId="{C86B503A-8862-6074-B2F6-2F1D48D48D9C}"/>
          </ac:spMkLst>
        </pc:spChg>
      </pc:sldChg>
      <pc:sldChg chg="addSp delSp modSp new del mod">
        <pc:chgData name="Suvraneel Das" userId="9f09c8d47b938330" providerId="LiveId" clId="{9FE0F5EE-D74D-4B9C-95B7-4FA5546FB80F}" dt="2023-07-28T16:19:39.020" v="406" actId="2696"/>
        <pc:sldMkLst>
          <pc:docMk/>
          <pc:sldMk cId="3138420441" sldId="258"/>
        </pc:sldMkLst>
        <pc:spChg chg="add del mod">
          <ac:chgData name="Suvraneel Das" userId="9f09c8d47b938330" providerId="LiveId" clId="{9FE0F5EE-D74D-4B9C-95B7-4FA5546FB80F}" dt="2023-07-28T16:19:33.936" v="405"/>
          <ac:spMkLst>
            <pc:docMk/>
            <pc:sldMk cId="3138420441" sldId="258"/>
            <ac:spMk id="2" creationId="{1081021C-042B-1BBD-0F3F-126B0D064FED}"/>
          </ac:spMkLst>
        </pc:spChg>
      </pc:sldChg>
      <pc:sldChg chg="new del">
        <pc:chgData name="Suvraneel Das" userId="9f09c8d47b938330" providerId="LiveId" clId="{9FE0F5EE-D74D-4B9C-95B7-4FA5546FB80F}" dt="2023-07-28T16:16:16.097" v="390" actId="2696"/>
        <pc:sldMkLst>
          <pc:docMk/>
          <pc:sldMk cId="3504463453" sldId="258"/>
        </pc:sldMkLst>
      </pc:sldChg>
      <pc:sldChg chg="new del">
        <pc:chgData name="Suvraneel Das" userId="9f09c8d47b938330" providerId="LiveId" clId="{9FE0F5EE-D74D-4B9C-95B7-4FA5546FB80F}" dt="2023-07-28T16:25:17.725" v="461" actId="2696"/>
        <pc:sldMkLst>
          <pc:docMk/>
          <pc:sldMk cId="161841606" sldId="259"/>
        </pc:sldMkLst>
      </pc:sldChg>
      <pc:sldChg chg="modSp new mod">
        <pc:chgData name="Suvraneel Das" userId="9f09c8d47b938330" providerId="LiveId" clId="{9FE0F5EE-D74D-4B9C-95B7-4FA5546FB80F}" dt="2023-07-28T17:48:35.859" v="3988" actId="20577"/>
        <pc:sldMkLst>
          <pc:docMk/>
          <pc:sldMk cId="4053886004" sldId="259"/>
        </pc:sldMkLst>
        <pc:spChg chg="mod">
          <ac:chgData name="Suvraneel Das" userId="9f09c8d47b938330" providerId="LiveId" clId="{9FE0F5EE-D74D-4B9C-95B7-4FA5546FB80F}" dt="2023-07-28T17:48:35.859" v="3988" actId="20577"/>
          <ac:spMkLst>
            <pc:docMk/>
            <pc:sldMk cId="4053886004" sldId="259"/>
            <ac:spMk id="2" creationId="{87C38B54-9CB2-65BA-4B5B-4099301EAA4B}"/>
          </ac:spMkLst>
        </pc:spChg>
        <pc:spChg chg="mod">
          <ac:chgData name="Suvraneel Das" userId="9f09c8d47b938330" providerId="LiveId" clId="{9FE0F5EE-D74D-4B9C-95B7-4FA5546FB80F}" dt="2023-07-28T17:48:21.782" v="3986" actId="14100"/>
          <ac:spMkLst>
            <pc:docMk/>
            <pc:sldMk cId="4053886004" sldId="259"/>
            <ac:spMk id="3" creationId="{9DA4C9D5-DF99-02AA-2567-26542073DA58}"/>
          </ac:spMkLst>
        </pc:spChg>
      </pc:sldChg>
      <pc:sldChg chg="modSp add mod">
        <pc:chgData name="Suvraneel Das" userId="9f09c8d47b938330" providerId="LiveId" clId="{9FE0F5EE-D74D-4B9C-95B7-4FA5546FB80F}" dt="2023-07-28T17:48:47.471" v="3989" actId="14100"/>
        <pc:sldMkLst>
          <pc:docMk/>
          <pc:sldMk cId="926049274" sldId="260"/>
        </pc:sldMkLst>
        <pc:spChg chg="mod">
          <ac:chgData name="Suvraneel Das" userId="9f09c8d47b938330" providerId="LiveId" clId="{9FE0F5EE-D74D-4B9C-95B7-4FA5546FB80F}" dt="2023-07-28T17:17:19.570" v="2870" actId="113"/>
          <ac:spMkLst>
            <pc:docMk/>
            <pc:sldMk cId="926049274" sldId="260"/>
            <ac:spMk id="2" creationId="{87C38B54-9CB2-65BA-4B5B-4099301EAA4B}"/>
          </ac:spMkLst>
        </pc:spChg>
        <pc:spChg chg="mod">
          <ac:chgData name="Suvraneel Das" userId="9f09c8d47b938330" providerId="LiveId" clId="{9FE0F5EE-D74D-4B9C-95B7-4FA5546FB80F}" dt="2023-07-28T17:48:47.471" v="3989" actId="14100"/>
          <ac:spMkLst>
            <pc:docMk/>
            <pc:sldMk cId="926049274" sldId="260"/>
            <ac:spMk id="3" creationId="{9DA4C9D5-DF99-02AA-2567-26542073DA58}"/>
          </ac:spMkLst>
        </pc:spChg>
      </pc:sldChg>
      <pc:sldChg chg="modSp add mod">
        <pc:chgData name="Suvraneel Das" userId="9f09c8d47b938330" providerId="LiveId" clId="{9FE0F5EE-D74D-4B9C-95B7-4FA5546FB80F}" dt="2023-07-28T17:48:58.561" v="3990" actId="14100"/>
        <pc:sldMkLst>
          <pc:docMk/>
          <pc:sldMk cId="3471813257" sldId="261"/>
        </pc:sldMkLst>
        <pc:spChg chg="mod">
          <ac:chgData name="Suvraneel Das" userId="9f09c8d47b938330" providerId="LiveId" clId="{9FE0F5EE-D74D-4B9C-95B7-4FA5546FB80F}" dt="2023-07-28T17:17:06.285" v="2868" actId="113"/>
          <ac:spMkLst>
            <pc:docMk/>
            <pc:sldMk cId="3471813257" sldId="261"/>
            <ac:spMk id="2" creationId="{87C38B54-9CB2-65BA-4B5B-4099301EAA4B}"/>
          </ac:spMkLst>
        </pc:spChg>
        <pc:spChg chg="mod">
          <ac:chgData name="Suvraneel Das" userId="9f09c8d47b938330" providerId="LiveId" clId="{9FE0F5EE-D74D-4B9C-95B7-4FA5546FB80F}" dt="2023-07-28T17:48:58.561" v="3990" actId="14100"/>
          <ac:spMkLst>
            <pc:docMk/>
            <pc:sldMk cId="3471813257" sldId="261"/>
            <ac:spMk id="3" creationId="{9DA4C9D5-DF99-02AA-2567-26542073DA58}"/>
          </ac:spMkLst>
        </pc:spChg>
      </pc:sldChg>
      <pc:sldChg chg="modSp add mod">
        <pc:chgData name="Suvraneel Das" userId="9f09c8d47b938330" providerId="LiveId" clId="{9FE0F5EE-D74D-4B9C-95B7-4FA5546FB80F}" dt="2023-07-28T17:49:17.642" v="3991" actId="14100"/>
        <pc:sldMkLst>
          <pc:docMk/>
          <pc:sldMk cId="1103001868" sldId="262"/>
        </pc:sldMkLst>
        <pc:spChg chg="mod">
          <ac:chgData name="Suvraneel Das" userId="9f09c8d47b938330" providerId="LiveId" clId="{9FE0F5EE-D74D-4B9C-95B7-4FA5546FB80F}" dt="2023-07-28T17:23:47.393" v="3204" actId="20577"/>
          <ac:spMkLst>
            <pc:docMk/>
            <pc:sldMk cId="1103001868" sldId="262"/>
            <ac:spMk id="2" creationId="{87C38B54-9CB2-65BA-4B5B-4099301EAA4B}"/>
          </ac:spMkLst>
        </pc:spChg>
        <pc:spChg chg="mod">
          <ac:chgData name="Suvraneel Das" userId="9f09c8d47b938330" providerId="LiveId" clId="{9FE0F5EE-D74D-4B9C-95B7-4FA5546FB80F}" dt="2023-07-28T17:49:17.642" v="3991" actId="14100"/>
          <ac:spMkLst>
            <pc:docMk/>
            <pc:sldMk cId="1103001868" sldId="262"/>
            <ac:spMk id="3" creationId="{9DA4C9D5-DF99-02AA-2567-26542073DA58}"/>
          </ac:spMkLst>
        </pc:spChg>
      </pc:sldChg>
      <pc:sldChg chg="modSp add mod">
        <pc:chgData name="Suvraneel Das" userId="9f09c8d47b938330" providerId="LiveId" clId="{9FE0F5EE-D74D-4B9C-95B7-4FA5546FB80F}" dt="2023-07-28T17:49:27.720" v="3992" actId="14100"/>
        <pc:sldMkLst>
          <pc:docMk/>
          <pc:sldMk cId="638623504" sldId="263"/>
        </pc:sldMkLst>
        <pc:spChg chg="mod">
          <ac:chgData name="Suvraneel Das" userId="9f09c8d47b938330" providerId="LiveId" clId="{9FE0F5EE-D74D-4B9C-95B7-4FA5546FB80F}" dt="2023-07-28T17:27:36.739" v="3408" actId="14100"/>
          <ac:spMkLst>
            <pc:docMk/>
            <pc:sldMk cId="638623504" sldId="263"/>
            <ac:spMk id="2" creationId="{87C38B54-9CB2-65BA-4B5B-4099301EAA4B}"/>
          </ac:spMkLst>
        </pc:spChg>
        <pc:spChg chg="mod">
          <ac:chgData name="Suvraneel Das" userId="9f09c8d47b938330" providerId="LiveId" clId="{9FE0F5EE-D74D-4B9C-95B7-4FA5546FB80F}" dt="2023-07-28T17:49:27.720" v="3992" actId="14100"/>
          <ac:spMkLst>
            <pc:docMk/>
            <pc:sldMk cId="638623504" sldId="263"/>
            <ac:spMk id="3" creationId="{9DA4C9D5-DF99-02AA-2567-26542073DA58}"/>
          </ac:spMkLst>
        </pc:spChg>
      </pc:sldChg>
      <pc:sldChg chg="modSp add mod">
        <pc:chgData name="Suvraneel Das" userId="9f09c8d47b938330" providerId="LiveId" clId="{9FE0F5EE-D74D-4B9C-95B7-4FA5546FB80F}" dt="2023-07-28T17:38:57.001" v="3827" actId="20577"/>
        <pc:sldMkLst>
          <pc:docMk/>
          <pc:sldMk cId="3145374155" sldId="264"/>
        </pc:sldMkLst>
        <pc:spChg chg="mod">
          <ac:chgData name="Suvraneel Das" userId="9f09c8d47b938330" providerId="LiveId" clId="{9FE0F5EE-D74D-4B9C-95B7-4FA5546FB80F}" dt="2023-07-28T17:38:57.001" v="3827" actId="20577"/>
          <ac:spMkLst>
            <pc:docMk/>
            <pc:sldMk cId="3145374155" sldId="264"/>
            <ac:spMk id="2" creationId="{87C38B54-9CB2-65BA-4B5B-4099301EAA4B}"/>
          </ac:spMkLst>
        </pc:spChg>
        <pc:spChg chg="mod">
          <ac:chgData name="Suvraneel Das" userId="9f09c8d47b938330" providerId="LiveId" clId="{9FE0F5EE-D74D-4B9C-95B7-4FA5546FB80F}" dt="2023-07-28T17:32:49.075" v="3818"/>
          <ac:spMkLst>
            <pc:docMk/>
            <pc:sldMk cId="3145374155" sldId="264"/>
            <ac:spMk id="3" creationId="{9DA4C9D5-DF99-02AA-2567-26542073DA58}"/>
          </ac:spMkLst>
        </pc:spChg>
      </pc:sldChg>
      <pc:sldChg chg="modSp add mod">
        <pc:chgData name="Suvraneel Das" userId="9f09c8d47b938330" providerId="LiveId" clId="{9FE0F5EE-D74D-4B9C-95B7-4FA5546FB80F}" dt="2023-07-28T17:57:53.958" v="4132" actId="20577"/>
        <pc:sldMkLst>
          <pc:docMk/>
          <pc:sldMk cId="1232597702" sldId="265"/>
        </pc:sldMkLst>
        <pc:spChg chg="mod">
          <ac:chgData name="Suvraneel Das" userId="9f09c8d47b938330" providerId="LiveId" clId="{9FE0F5EE-D74D-4B9C-95B7-4FA5546FB80F}" dt="2023-07-28T17:49:58.523" v="3996" actId="14100"/>
          <ac:spMkLst>
            <pc:docMk/>
            <pc:sldMk cId="1232597702" sldId="265"/>
            <ac:spMk id="2" creationId="{87C38B54-9CB2-65BA-4B5B-4099301EAA4B}"/>
          </ac:spMkLst>
        </pc:spChg>
        <pc:spChg chg="mod">
          <ac:chgData name="Suvraneel Das" userId="9f09c8d47b938330" providerId="LiveId" clId="{9FE0F5EE-D74D-4B9C-95B7-4FA5546FB80F}" dt="2023-07-28T17:57:53.958" v="4132" actId="20577"/>
          <ac:spMkLst>
            <pc:docMk/>
            <pc:sldMk cId="1232597702" sldId="265"/>
            <ac:spMk id="3" creationId="{9DA4C9D5-DF99-02AA-2567-26542073DA58}"/>
          </ac:spMkLst>
        </pc:spChg>
      </pc:sldChg>
      <pc:sldChg chg="addSp delSp modSp add del mod modClrScheme chgLayout">
        <pc:chgData name="Suvraneel Das" userId="9f09c8d47b938330" providerId="LiveId" clId="{9FE0F5EE-D74D-4B9C-95B7-4FA5546FB80F}" dt="2023-07-28T18:18:07.413" v="4270" actId="2696"/>
        <pc:sldMkLst>
          <pc:docMk/>
          <pc:sldMk cId="3723382520" sldId="266"/>
        </pc:sldMkLst>
        <pc:spChg chg="add del mod ord">
          <ac:chgData name="Suvraneel Das" userId="9f09c8d47b938330" providerId="LiveId" clId="{9FE0F5EE-D74D-4B9C-95B7-4FA5546FB80F}" dt="2023-07-28T17:59:13.416" v="4138" actId="478"/>
          <ac:spMkLst>
            <pc:docMk/>
            <pc:sldMk cId="3723382520" sldId="266"/>
            <ac:spMk id="2" creationId="{87C38B54-9CB2-65BA-4B5B-4099301EAA4B}"/>
          </ac:spMkLst>
        </pc:spChg>
        <pc:spChg chg="add del mod ord">
          <ac:chgData name="Suvraneel Das" userId="9f09c8d47b938330" providerId="LiveId" clId="{9FE0F5EE-D74D-4B9C-95B7-4FA5546FB80F}" dt="2023-07-28T18:17:50.081" v="4268" actId="21"/>
          <ac:spMkLst>
            <pc:docMk/>
            <pc:sldMk cId="3723382520" sldId="266"/>
            <ac:spMk id="3" creationId="{9DA4C9D5-DF99-02AA-2567-26542073DA58}"/>
          </ac:spMkLst>
        </pc:spChg>
        <pc:spChg chg="add del mod ord">
          <ac:chgData name="Suvraneel Das" userId="9f09c8d47b938330" providerId="LiveId" clId="{9FE0F5EE-D74D-4B9C-95B7-4FA5546FB80F}" dt="2023-07-28T17:58:53.729" v="4135" actId="700"/>
          <ac:spMkLst>
            <pc:docMk/>
            <pc:sldMk cId="3723382520" sldId="266"/>
            <ac:spMk id="4" creationId="{5A7F3CAC-631D-8B4E-8ED2-18BBC7B56B13}"/>
          </ac:spMkLst>
        </pc:spChg>
        <pc:spChg chg="add del mod ord">
          <ac:chgData name="Suvraneel Das" userId="9f09c8d47b938330" providerId="LiveId" clId="{9FE0F5EE-D74D-4B9C-95B7-4FA5546FB80F}" dt="2023-07-28T17:58:53.729" v="4135" actId="700"/>
          <ac:spMkLst>
            <pc:docMk/>
            <pc:sldMk cId="3723382520" sldId="266"/>
            <ac:spMk id="5" creationId="{EBCAB36A-1A56-9FA1-F6CA-248A5FDD3946}"/>
          </ac:spMkLst>
        </pc:spChg>
        <pc:picChg chg="add mod modCrop">
          <ac:chgData name="Suvraneel Das" userId="9f09c8d47b938330" providerId="LiveId" clId="{9FE0F5EE-D74D-4B9C-95B7-4FA5546FB80F}" dt="2023-07-28T18:18:00.673" v="4269" actId="1076"/>
          <ac:picMkLst>
            <pc:docMk/>
            <pc:sldMk cId="3723382520" sldId="266"/>
            <ac:picMk id="7" creationId="{38BCB62C-467C-9D4C-F00D-B90E8E78A873}"/>
          </ac:picMkLst>
        </pc:picChg>
      </pc:sldChg>
      <pc:sldChg chg="add del">
        <pc:chgData name="Suvraneel Das" userId="9f09c8d47b938330" providerId="LiveId" clId="{9FE0F5EE-D74D-4B9C-95B7-4FA5546FB80F}" dt="2023-07-28T18:18:28.276" v="4274" actId="2696"/>
        <pc:sldMkLst>
          <pc:docMk/>
          <pc:sldMk cId="1509533100" sldId="267"/>
        </pc:sldMkLst>
      </pc:sldChg>
      <pc:sldChg chg="delSp modSp add mod">
        <pc:chgData name="Suvraneel Das" userId="9f09c8d47b938330" providerId="LiveId" clId="{9FE0F5EE-D74D-4B9C-95B7-4FA5546FB80F}" dt="2023-07-28T18:18:20.807" v="4273" actId="478"/>
        <pc:sldMkLst>
          <pc:docMk/>
          <pc:sldMk cId="553497104" sldId="268"/>
        </pc:sldMkLst>
        <pc:spChg chg="del mod">
          <ac:chgData name="Suvraneel Das" userId="9f09c8d47b938330" providerId="LiveId" clId="{9FE0F5EE-D74D-4B9C-95B7-4FA5546FB80F}" dt="2023-07-28T18:18:20.807" v="4273" actId="478"/>
          <ac:spMkLst>
            <pc:docMk/>
            <pc:sldMk cId="553497104" sldId="268"/>
            <ac:spMk id="2" creationId="{87C38B54-9CB2-65BA-4B5B-4099301EAA4B}"/>
          </ac:spMkLst>
        </pc:spChg>
      </pc:sldChg>
      <pc:sldChg chg="addSp delSp modSp new mod ord">
        <pc:chgData name="Suvraneel Das" userId="9f09c8d47b938330" providerId="LiveId" clId="{9FE0F5EE-D74D-4B9C-95B7-4FA5546FB80F}" dt="2023-07-28T18:23:16.523" v="4340" actId="20577"/>
        <pc:sldMkLst>
          <pc:docMk/>
          <pc:sldMk cId="741673838" sldId="269"/>
        </pc:sldMkLst>
        <pc:spChg chg="mod">
          <ac:chgData name="Suvraneel Das" userId="9f09c8d47b938330" providerId="LiveId" clId="{9FE0F5EE-D74D-4B9C-95B7-4FA5546FB80F}" dt="2023-07-28T18:23:16.523" v="4340" actId="20577"/>
          <ac:spMkLst>
            <pc:docMk/>
            <pc:sldMk cId="741673838" sldId="269"/>
            <ac:spMk id="2" creationId="{398CB9DA-F5CD-7283-107D-F1096735A62E}"/>
          </ac:spMkLst>
        </pc:spChg>
        <pc:spChg chg="del">
          <ac:chgData name="Suvraneel Das" userId="9f09c8d47b938330" providerId="LiveId" clId="{9FE0F5EE-D74D-4B9C-95B7-4FA5546FB80F}" dt="2023-07-28T18:18:58.502" v="4276" actId="931"/>
          <ac:spMkLst>
            <pc:docMk/>
            <pc:sldMk cId="741673838" sldId="269"/>
            <ac:spMk id="3" creationId="{6BEEC514-8BFE-AA3A-3560-31B9E6974B61}"/>
          </ac:spMkLst>
        </pc:spChg>
        <pc:picChg chg="add mod modCrop">
          <ac:chgData name="Suvraneel Das" userId="9f09c8d47b938330" providerId="LiveId" clId="{9FE0F5EE-D74D-4B9C-95B7-4FA5546FB80F}" dt="2023-07-28T18:22:19.440" v="4339" actId="1076"/>
          <ac:picMkLst>
            <pc:docMk/>
            <pc:sldMk cId="741673838" sldId="269"/>
            <ac:picMk id="5" creationId="{E349CAF7-23C8-1CD7-D70E-1921BB600DCB}"/>
          </ac:picMkLst>
        </pc:picChg>
      </pc:sldChg>
      <pc:sldChg chg="modSp add mod">
        <pc:chgData name="Suvraneel Das" userId="9f09c8d47b938330" providerId="LiveId" clId="{9FE0F5EE-D74D-4B9C-95B7-4FA5546FB80F}" dt="2023-07-28T18:24:07.294" v="4345" actId="20577"/>
        <pc:sldMkLst>
          <pc:docMk/>
          <pc:sldMk cId="59096330" sldId="270"/>
        </pc:sldMkLst>
        <pc:spChg chg="mod">
          <ac:chgData name="Suvraneel Das" userId="9f09c8d47b938330" providerId="LiveId" clId="{9FE0F5EE-D74D-4B9C-95B7-4FA5546FB80F}" dt="2023-07-28T18:24:07.294" v="4345" actId="20577"/>
          <ac:spMkLst>
            <pc:docMk/>
            <pc:sldMk cId="59096330" sldId="270"/>
            <ac:spMk id="2" creationId="{398CB9DA-F5CD-7283-107D-F1096735A6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87559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E78FB-D0E2-4840-A611-7109EC02BB9C}"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55430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115123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053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92112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54176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12615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660052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26582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1360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72843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E78FB-D0E2-4840-A611-7109EC02BB9C}"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408787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E78FB-D0E2-4840-A611-7109EC02BB9C}"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2394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37753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19939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BE78FB-D0E2-4840-A611-7109EC02BB9C}" type="datetimeFigureOut">
              <a:rPr lang="en-IN" smtClean="0"/>
              <a:t>10-08-2023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182452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E78FB-D0E2-4840-A611-7109EC02BB9C}"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A4ADB-7B2F-4838-8229-BAA437BE5430}" type="slidenum">
              <a:rPr lang="en-IN" smtClean="0"/>
              <a:t>‹#›</a:t>
            </a:fld>
            <a:endParaRPr lang="en-IN"/>
          </a:p>
        </p:txBody>
      </p:sp>
    </p:spTree>
    <p:extLst>
      <p:ext uri="{BB962C8B-B14F-4D97-AF65-F5344CB8AC3E}">
        <p14:creationId xmlns:p14="http://schemas.microsoft.com/office/powerpoint/2010/main" val="321013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2BE78FB-D0E2-4840-A611-7109EC02BB9C}" type="datetimeFigureOut">
              <a:rPr lang="en-IN" smtClean="0"/>
              <a:t>10-08-2023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2A4ADB-7B2F-4838-8229-BAA437BE5430}" type="slidenum">
              <a:rPr lang="en-IN" smtClean="0"/>
              <a:t>‹#›</a:t>
            </a:fld>
            <a:endParaRPr lang="en-IN"/>
          </a:p>
        </p:txBody>
      </p:sp>
    </p:spTree>
    <p:extLst>
      <p:ext uri="{BB962C8B-B14F-4D97-AF65-F5344CB8AC3E}">
        <p14:creationId xmlns:p14="http://schemas.microsoft.com/office/powerpoint/2010/main" val="1656174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A01D-B162-52AC-5E23-36B2051A82A5}"/>
              </a:ext>
            </a:extLst>
          </p:cNvPr>
          <p:cNvSpPr>
            <a:spLocks noGrp="1"/>
          </p:cNvSpPr>
          <p:nvPr>
            <p:ph type="ctrTitle"/>
          </p:nvPr>
        </p:nvSpPr>
        <p:spPr>
          <a:xfrm>
            <a:off x="1154955" y="1140542"/>
            <a:ext cx="9159084" cy="2288458"/>
          </a:xfrm>
        </p:spPr>
        <p:txBody>
          <a:bodyPr/>
          <a:lstStyle/>
          <a:p>
            <a:pPr algn="ctr"/>
            <a:r>
              <a:rPr lang="en-IN" sz="6600" b="1" dirty="0">
                <a:latin typeface="Bell MT" panose="02020503060305020303" pitchFamily="18" charset="0"/>
              </a:rPr>
              <a:t>Data Science Project</a:t>
            </a:r>
          </a:p>
        </p:txBody>
      </p:sp>
      <p:sp>
        <p:nvSpPr>
          <p:cNvPr id="3" name="Subtitle 2">
            <a:extLst>
              <a:ext uri="{FF2B5EF4-FFF2-40B4-BE49-F238E27FC236}">
                <a16:creationId xmlns:a16="http://schemas.microsoft.com/office/drawing/2014/main" id="{4E4BCFE4-D49F-A35C-9D0E-86D0E26AEB6C}"/>
              </a:ext>
            </a:extLst>
          </p:cNvPr>
          <p:cNvSpPr>
            <a:spLocks noGrp="1"/>
          </p:cNvSpPr>
          <p:nvPr>
            <p:ph type="subTitle" idx="1"/>
          </p:nvPr>
        </p:nvSpPr>
        <p:spPr/>
        <p:txBody>
          <a:bodyPr>
            <a:normAutofit/>
          </a:bodyPr>
          <a:lstStyle/>
          <a:p>
            <a:pPr algn="l"/>
            <a:r>
              <a:rPr lang="en-IN" sz="1800" dirty="0"/>
              <a:t>Presented by : </a:t>
            </a:r>
            <a:r>
              <a:rPr lang="en-IN" dirty="0"/>
              <a:t>										</a:t>
            </a:r>
          </a:p>
          <a:p>
            <a:pPr algn="l"/>
            <a:r>
              <a:rPr lang="en-IN" dirty="0"/>
              <a:t>		</a:t>
            </a:r>
            <a:r>
              <a:rPr lang="en-IN" b="1" dirty="0">
                <a:solidFill>
                  <a:schemeClr val="tx1"/>
                </a:solidFill>
              </a:rPr>
              <a:t>Suvraneel Das</a:t>
            </a:r>
          </a:p>
          <a:p>
            <a:pPr algn="l"/>
            <a:endParaRPr lang="en-IN" dirty="0"/>
          </a:p>
          <a:p>
            <a:pPr algn="l"/>
            <a:endParaRPr lang="en-IN" dirty="0"/>
          </a:p>
        </p:txBody>
      </p:sp>
    </p:spTree>
    <p:extLst>
      <p:ext uri="{BB962C8B-B14F-4D97-AF65-F5344CB8AC3E}">
        <p14:creationId xmlns:p14="http://schemas.microsoft.com/office/powerpoint/2010/main" val="45095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64126"/>
            <a:ext cx="8825659" cy="581280"/>
          </a:xfrm>
        </p:spPr>
        <p:txBody>
          <a:bodyPr numCol="1"/>
          <a:lstStyle/>
          <a:p>
            <a:r>
              <a:rPr lang="en-IN" sz="2800" b="1" dirty="0">
                <a:latin typeface="Calisto MT" panose="02040603050505030304" pitchFamily="18" charset="0"/>
              </a:rPr>
              <a:t>EXPLANATION </a:t>
            </a: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19"/>
            <a:ext cx="10080212" cy="5106629"/>
          </a:xfrm>
        </p:spPr>
        <p:txBody>
          <a:bodyPr>
            <a:normAutofit/>
          </a:bodyPr>
          <a:lstStyle/>
          <a:p>
            <a:pPr marL="342900" indent="-342900">
              <a:buFont typeface="Wingdings" panose="05000000000000000000" pitchFamily="2" charset="2"/>
              <a:buChar char="Ø"/>
            </a:pPr>
            <a:r>
              <a:rPr lang="en-IN" dirty="0"/>
              <a:t>R&amp;D SPEND, Administrative cost and Marketing spend OF 50 companies are given. Based on that an ML model needs to be prepared which can predict maximum profit</a:t>
            </a:r>
            <a:r>
              <a:rPr lang="en-IN" sz="2000" dirty="0"/>
              <a:t>.</a:t>
            </a:r>
          </a:p>
          <a:p>
            <a:pPr marL="285750" indent="-285750">
              <a:buFont typeface="Wingdings" panose="05000000000000000000" pitchFamily="2" charset="2"/>
              <a:buChar char="Ø"/>
              <a:tabLst>
                <a:tab pos="2865755" algn="ctr"/>
                <a:tab pos="5731510" algn="r"/>
              </a:tabLst>
            </a:pPr>
            <a:r>
              <a:rPr lang="en-IN" dirty="0"/>
              <a:t>So, </a:t>
            </a:r>
            <a:r>
              <a:rPr lang="en-IN" kern="100" dirty="0">
                <a:ea typeface="Calibri" panose="020F0502020204030204" pitchFamily="34" charset="0"/>
                <a:cs typeface="Times New Roman" panose="02020603050405020304" pitchFamily="18" charset="0"/>
              </a:rPr>
              <a:t>Three input(independent) variables are given : </a:t>
            </a:r>
            <a:r>
              <a:rPr lang="en-IN" kern="100" dirty="0">
                <a:effectLst/>
                <a:ea typeface="Calibri" panose="020F0502020204030204" pitchFamily="34" charset="0"/>
                <a:cs typeface="Times New Roman" panose="02020603050405020304" pitchFamily="18" charset="0"/>
              </a:rPr>
              <a:t>R&amp;D spend, Administration cost and Marketing spend.</a:t>
            </a:r>
          </a:p>
          <a:p>
            <a:pPr marL="285750" indent="-285750">
              <a:buFont typeface="Wingdings" panose="05000000000000000000" pitchFamily="2" charset="2"/>
              <a:buChar char="Ø"/>
              <a:tabLst>
                <a:tab pos="2865755" algn="ctr"/>
                <a:tab pos="5731510" algn="r"/>
              </a:tabLst>
            </a:pPr>
            <a:r>
              <a:rPr lang="en-IN" kern="100" dirty="0">
                <a:ea typeface="Calibri" panose="020F0502020204030204" pitchFamily="34" charset="0"/>
                <a:cs typeface="Times New Roman" panose="02020603050405020304" pitchFamily="18" charset="0"/>
              </a:rPr>
              <a:t>One output(dependent) variable is: Profit.</a:t>
            </a:r>
          </a:p>
          <a:p>
            <a:pPr marL="285750" indent="-285750">
              <a:buFont typeface="Wingdings" panose="05000000000000000000" pitchFamily="2" charset="2"/>
              <a:buChar char="Ø"/>
              <a:tabLst>
                <a:tab pos="2865755" algn="ctr"/>
                <a:tab pos="5731510" algn="r"/>
              </a:tabLst>
            </a:pPr>
            <a:r>
              <a:rPr lang="en-IN" sz="1800" kern="100" dirty="0">
                <a:ea typeface="Calibri" panose="020F0502020204030204" pitchFamily="34" charset="0"/>
                <a:cs typeface="Times New Roman" panose="02020603050405020304" pitchFamily="18" charset="0"/>
              </a:rPr>
              <a:t>Models that are used in this project is : Linear Regression, Decision Tree, Random Forest, Ridge and Lasso Regression, Elastic net, Support Vector Regression &amp; </a:t>
            </a:r>
            <a:r>
              <a:rPr lang="en-IN" sz="1800" kern="100" dirty="0" err="1">
                <a:ea typeface="Calibri" panose="020F0502020204030204" pitchFamily="34" charset="0"/>
                <a:cs typeface="Times New Roman" panose="02020603050405020304" pitchFamily="18" charset="0"/>
              </a:rPr>
              <a:t>XGBoost</a:t>
            </a:r>
            <a:endParaRPr lang="en-IN" sz="1800" kern="100" dirty="0">
              <a:ea typeface="Calibri" panose="020F0502020204030204" pitchFamily="34" charset="0"/>
              <a:cs typeface="Times New Roman" panose="02020603050405020304" pitchFamily="18" charset="0"/>
            </a:endParaRPr>
          </a:p>
          <a:p>
            <a:pPr>
              <a:tabLst>
                <a:tab pos="2865755" algn="ctr"/>
                <a:tab pos="5731510" algn="r"/>
              </a:tabLst>
            </a:pPr>
            <a:endParaRPr lang="en-IN" kern="100" dirty="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tabLst>
                <a:tab pos="2865755" algn="ctr"/>
                <a:tab pos="5731510" algn="r"/>
              </a:tabLst>
            </a:pPr>
            <a:endParaRPr lang="en-IN" kern="100" dirty="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tabLst>
                <a:tab pos="2865755" algn="ctr"/>
                <a:tab pos="5731510" algn="r"/>
              </a:tabLst>
            </a:pPr>
            <a:endParaRPr lang="en-IN" kern="100" dirty="0">
              <a:ea typeface="Calibri" panose="020F0502020204030204" pitchFamily="34" charset="0"/>
              <a:cs typeface="Times New Roman" panose="02020603050405020304" pitchFamily="18" charset="0"/>
            </a:endParaRPr>
          </a:p>
          <a:p>
            <a:pPr>
              <a:tabLst>
                <a:tab pos="2865755" algn="ctr"/>
                <a:tab pos="5731510" algn="r"/>
              </a:tabLst>
            </a:pPr>
            <a:endParaRPr lang="en-IN" kern="100" dirty="0">
              <a:ea typeface="Calibri" panose="020F0502020204030204" pitchFamily="34" charset="0"/>
              <a:cs typeface="Times New Roman" panose="02020603050405020304" pitchFamily="18" charset="0"/>
            </a:endParaRPr>
          </a:p>
          <a:p>
            <a:pPr>
              <a:tabLst>
                <a:tab pos="2865755" algn="ctr"/>
                <a:tab pos="5731510" algn="r"/>
              </a:tabLst>
            </a:pPr>
            <a:endParaRPr lang="en-IN" kern="100" dirty="0">
              <a:ea typeface="Calibri" panose="020F0502020204030204" pitchFamily="34" charset="0"/>
              <a:cs typeface="Times New Roman" panose="02020603050405020304" pitchFamily="18" charset="0"/>
            </a:endParaRPr>
          </a:p>
          <a:p>
            <a:endParaRPr lang="en-IN" sz="2000" dirty="0"/>
          </a:p>
          <a:p>
            <a:endParaRPr lang="en-IN" sz="2000" dirty="0"/>
          </a:p>
        </p:txBody>
      </p:sp>
    </p:spTree>
    <p:extLst>
      <p:ext uri="{BB962C8B-B14F-4D97-AF65-F5344CB8AC3E}">
        <p14:creationId xmlns:p14="http://schemas.microsoft.com/office/powerpoint/2010/main" val="123259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marL="285750" indent="-285750">
              <a:buFont typeface="Wingdings" panose="05000000000000000000" pitchFamily="2" charset="2"/>
              <a:buChar char="Ø"/>
              <a:tabLst>
                <a:tab pos="2865755" algn="ctr"/>
                <a:tab pos="5731510" algn="r"/>
              </a:tabLst>
            </a:pPr>
            <a:r>
              <a:rPr lang="en-IN" sz="1800" kern="100" dirty="0">
                <a:ea typeface="Calibri" panose="020F0502020204030204" pitchFamily="34" charset="0"/>
                <a:cs typeface="Times New Roman" panose="02020603050405020304" pitchFamily="18" charset="0"/>
              </a:rPr>
              <a:t>X variables are : </a:t>
            </a:r>
            <a:r>
              <a:rPr lang="en-IN" sz="1800" kern="100" dirty="0">
                <a:effectLst/>
                <a:ea typeface="Calibri" panose="020F0502020204030204" pitchFamily="34" charset="0"/>
                <a:cs typeface="Times New Roman" panose="02020603050405020304" pitchFamily="18" charset="0"/>
              </a:rPr>
              <a:t>R&amp;D spend, Administration cost and Marketing spend.</a:t>
            </a:r>
            <a:br>
              <a:rPr lang="en-IN" sz="1800" kern="100" dirty="0">
                <a:effectLst/>
                <a:ea typeface="Calibri" panose="020F0502020204030204" pitchFamily="34" charset="0"/>
                <a:cs typeface="Times New Roman" panose="02020603050405020304" pitchFamily="18" charset="0"/>
              </a:rPr>
            </a:br>
            <a:br>
              <a:rPr lang="en-IN" sz="1800" kern="100" dirty="0">
                <a:effectLst/>
                <a:ea typeface="Calibri" panose="020F0502020204030204" pitchFamily="34" charset="0"/>
                <a:cs typeface="Times New Roman" panose="02020603050405020304" pitchFamily="18" charset="0"/>
              </a:rPr>
            </a:br>
            <a:r>
              <a:rPr lang="en-IN" sz="1800" kern="100" dirty="0">
                <a:ea typeface="Calibri" panose="020F0502020204030204" pitchFamily="34" charset="0"/>
                <a:cs typeface="Times New Roman" panose="02020603050405020304" pitchFamily="18" charset="0"/>
              </a:rPr>
              <a:t>Y variable is : Profit</a:t>
            </a:r>
            <a:br>
              <a:rPr lang="en-IN" sz="1800" kern="100" dirty="0">
                <a:ea typeface="Calibri" panose="020F0502020204030204" pitchFamily="34" charset="0"/>
                <a:cs typeface="Times New Roman" panose="02020603050405020304" pitchFamily="18" charset="0"/>
              </a:rPr>
            </a:br>
            <a:br>
              <a:rPr lang="en-IN" sz="1800" kern="100" dirty="0">
                <a:ea typeface="Calibri" panose="020F0502020204030204" pitchFamily="34" charset="0"/>
                <a:cs typeface="Times New Roman" panose="02020603050405020304" pitchFamily="18" charset="0"/>
              </a:rPr>
            </a:br>
            <a:r>
              <a:rPr lang="en-IN" sz="1800" b="1" kern="100" dirty="0">
                <a:ea typeface="Calibri" panose="020F0502020204030204" pitchFamily="34" charset="0"/>
                <a:cs typeface="Times New Roman" panose="02020603050405020304" pitchFamily="18" charset="0"/>
              </a:rPr>
              <a:t>Heatmap Representation:</a:t>
            </a:r>
          </a:p>
        </p:txBody>
      </p:sp>
      <p:pic>
        <p:nvPicPr>
          <p:cNvPr id="5" name="Content Placeholder 4">
            <a:extLst>
              <a:ext uri="{FF2B5EF4-FFF2-40B4-BE49-F238E27FC236}">
                <a16:creationId xmlns:a16="http://schemas.microsoft.com/office/drawing/2014/main" id="{E349CAF7-23C8-1CD7-D70E-1921BB600D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108" t="11871" r="37406" b="17014"/>
          <a:stretch/>
        </p:blipFill>
        <p:spPr>
          <a:xfrm>
            <a:off x="3002847" y="1912241"/>
            <a:ext cx="5654812" cy="4754880"/>
          </a:xfrm>
        </p:spPr>
      </p:pic>
    </p:spTree>
    <p:extLst>
      <p:ext uri="{BB962C8B-B14F-4D97-AF65-F5344CB8AC3E}">
        <p14:creationId xmlns:p14="http://schemas.microsoft.com/office/powerpoint/2010/main" val="5909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marL="285750" indent="-285750">
              <a:buFont typeface="Wingdings" panose="05000000000000000000" pitchFamily="2" charset="2"/>
              <a:buChar char="Ø"/>
              <a:tabLst>
                <a:tab pos="2865755" algn="ctr"/>
                <a:tab pos="5731510" algn="r"/>
              </a:tabLst>
            </a:pPr>
            <a:r>
              <a:rPr lang="en-IN" sz="1800" kern="100" dirty="0">
                <a:ea typeface="Calibri" panose="020F0502020204030204" pitchFamily="34" charset="0"/>
                <a:cs typeface="Times New Roman" panose="02020603050405020304" pitchFamily="18" charset="0"/>
              </a:rPr>
              <a:t>X variables are : </a:t>
            </a:r>
            <a:r>
              <a:rPr lang="en-IN" sz="1800" kern="100" dirty="0">
                <a:effectLst/>
                <a:ea typeface="Calibri" panose="020F0502020204030204" pitchFamily="34" charset="0"/>
                <a:cs typeface="Times New Roman" panose="02020603050405020304" pitchFamily="18" charset="0"/>
              </a:rPr>
              <a:t>R&amp;D spend, Administration cost and Marketing spend.</a:t>
            </a:r>
            <a:br>
              <a:rPr lang="en-IN" sz="1800" kern="100" dirty="0">
                <a:effectLst/>
                <a:ea typeface="Calibri" panose="020F0502020204030204" pitchFamily="34" charset="0"/>
                <a:cs typeface="Times New Roman" panose="02020603050405020304" pitchFamily="18" charset="0"/>
              </a:rPr>
            </a:br>
            <a:br>
              <a:rPr lang="en-IN" sz="1800" kern="100" dirty="0">
                <a:effectLst/>
                <a:ea typeface="Calibri" panose="020F0502020204030204" pitchFamily="34" charset="0"/>
                <a:cs typeface="Times New Roman" panose="02020603050405020304" pitchFamily="18" charset="0"/>
              </a:rPr>
            </a:br>
            <a:r>
              <a:rPr lang="en-IN" sz="1800" kern="100" dirty="0">
                <a:ea typeface="Calibri" panose="020F0502020204030204" pitchFamily="34" charset="0"/>
                <a:cs typeface="Times New Roman" panose="02020603050405020304" pitchFamily="18" charset="0"/>
              </a:rPr>
              <a:t>Y variable is : Profit</a:t>
            </a:r>
            <a:br>
              <a:rPr lang="en-IN" sz="1800" kern="100" dirty="0">
                <a:ea typeface="Calibri" panose="020F0502020204030204" pitchFamily="34" charset="0"/>
                <a:cs typeface="Times New Roman" panose="02020603050405020304" pitchFamily="18" charset="0"/>
              </a:rPr>
            </a:br>
            <a:br>
              <a:rPr lang="en-IN" sz="1800" kern="100" dirty="0">
                <a:ea typeface="Calibri" panose="020F0502020204030204" pitchFamily="34" charset="0"/>
                <a:cs typeface="Times New Roman" panose="02020603050405020304" pitchFamily="18" charset="0"/>
              </a:rPr>
            </a:br>
            <a:r>
              <a:rPr lang="en-IN" sz="1800" b="1" kern="100" dirty="0">
                <a:ea typeface="Calibri" panose="020F0502020204030204" pitchFamily="34" charset="0"/>
                <a:cs typeface="Times New Roman" panose="02020603050405020304" pitchFamily="18" charset="0"/>
              </a:rPr>
              <a:t> Regression lines can be drawn like below:</a:t>
            </a:r>
          </a:p>
        </p:txBody>
      </p:sp>
      <p:pic>
        <p:nvPicPr>
          <p:cNvPr id="7" name="Content Placeholder 6">
            <a:extLst>
              <a:ext uri="{FF2B5EF4-FFF2-40B4-BE49-F238E27FC236}">
                <a16:creationId xmlns:a16="http://schemas.microsoft.com/office/drawing/2014/main" id="{1C76B4F6-0422-4043-39C9-5F19F2388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381" y="1699564"/>
            <a:ext cx="6833420" cy="4859402"/>
          </a:xfrm>
        </p:spPr>
      </p:pic>
    </p:spTree>
    <p:extLst>
      <p:ext uri="{BB962C8B-B14F-4D97-AF65-F5344CB8AC3E}">
        <p14:creationId xmlns:p14="http://schemas.microsoft.com/office/powerpoint/2010/main" val="41328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marL="285750" indent="-285750">
              <a:buFont typeface="Wingdings" panose="05000000000000000000" pitchFamily="2" charset="2"/>
              <a:buChar char="Ø"/>
              <a:tabLst>
                <a:tab pos="2865755" algn="ctr"/>
                <a:tab pos="5731510" algn="r"/>
              </a:tabLst>
            </a:pPr>
            <a:r>
              <a:rPr lang="en-IN" sz="1800" kern="100" dirty="0">
                <a:ea typeface="Calibri" panose="020F0502020204030204" pitchFamily="34" charset="0"/>
                <a:cs typeface="Times New Roman" panose="02020603050405020304" pitchFamily="18" charset="0"/>
              </a:rPr>
              <a:t>X variables are : </a:t>
            </a:r>
            <a:r>
              <a:rPr lang="en-IN" sz="1800" kern="100" dirty="0">
                <a:effectLst/>
                <a:ea typeface="Calibri" panose="020F0502020204030204" pitchFamily="34" charset="0"/>
                <a:cs typeface="Times New Roman" panose="02020603050405020304" pitchFamily="18" charset="0"/>
              </a:rPr>
              <a:t>R&amp;D spend, Administration cost and Marketing spend.</a:t>
            </a:r>
            <a:br>
              <a:rPr lang="en-IN" sz="1800" kern="100" dirty="0">
                <a:effectLst/>
                <a:ea typeface="Calibri" panose="020F0502020204030204" pitchFamily="34" charset="0"/>
                <a:cs typeface="Times New Roman" panose="02020603050405020304" pitchFamily="18" charset="0"/>
              </a:rPr>
            </a:br>
            <a:br>
              <a:rPr lang="en-IN" sz="1800" kern="100" dirty="0">
                <a:effectLst/>
                <a:ea typeface="Calibri" panose="020F0502020204030204" pitchFamily="34" charset="0"/>
                <a:cs typeface="Times New Roman" panose="02020603050405020304" pitchFamily="18" charset="0"/>
              </a:rPr>
            </a:br>
            <a:r>
              <a:rPr lang="en-IN" sz="1800" kern="100" dirty="0">
                <a:ea typeface="Calibri" panose="020F0502020204030204" pitchFamily="34" charset="0"/>
                <a:cs typeface="Times New Roman" panose="02020603050405020304" pitchFamily="18" charset="0"/>
              </a:rPr>
              <a:t>Y variable is : Profit</a:t>
            </a:r>
            <a:br>
              <a:rPr lang="en-IN" sz="1800" kern="100" dirty="0">
                <a:ea typeface="Calibri" panose="020F0502020204030204" pitchFamily="34" charset="0"/>
                <a:cs typeface="Times New Roman" panose="02020603050405020304" pitchFamily="18" charset="0"/>
              </a:rPr>
            </a:br>
            <a:br>
              <a:rPr lang="en-IN" sz="1800" kern="100" dirty="0">
                <a:ea typeface="Calibri" panose="020F0502020204030204" pitchFamily="34" charset="0"/>
                <a:cs typeface="Times New Roman" panose="02020603050405020304" pitchFamily="18" charset="0"/>
              </a:rPr>
            </a:br>
            <a:r>
              <a:rPr lang="en-IN" sz="1800" b="1" kern="100" dirty="0">
                <a:ea typeface="Calibri" panose="020F0502020204030204" pitchFamily="34" charset="0"/>
                <a:cs typeface="Times New Roman" panose="02020603050405020304" pitchFamily="18" charset="0"/>
              </a:rPr>
              <a:t> Scatter plots are:</a:t>
            </a:r>
          </a:p>
        </p:txBody>
      </p:sp>
      <p:pic>
        <p:nvPicPr>
          <p:cNvPr id="6" name="Content Placeholder 5">
            <a:extLst>
              <a:ext uri="{FF2B5EF4-FFF2-40B4-BE49-F238E27FC236}">
                <a16:creationId xmlns:a16="http://schemas.microsoft.com/office/drawing/2014/main" id="{607C3ABE-7FE6-053D-B073-AC22921DB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946788"/>
            <a:ext cx="9279552" cy="4033074"/>
          </a:xfrm>
        </p:spPr>
      </p:pic>
    </p:spTree>
    <p:extLst>
      <p:ext uri="{BB962C8B-B14F-4D97-AF65-F5344CB8AC3E}">
        <p14:creationId xmlns:p14="http://schemas.microsoft.com/office/powerpoint/2010/main" val="102855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marL="285750" indent="-285750">
              <a:buFont typeface="Wingdings" panose="05000000000000000000" pitchFamily="2" charset="2"/>
              <a:buChar char="Ø"/>
              <a:tabLst>
                <a:tab pos="2865755" algn="ctr"/>
                <a:tab pos="5731510" algn="r"/>
              </a:tabLst>
            </a:pPr>
            <a:r>
              <a:rPr lang="en-IN" sz="1800" kern="100" dirty="0">
                <a:ea typeface="Calibri" panose="020F0502020204030204" pitchFamily="34" charset="0"/>
                <a:cs typeface="Times New Roman" panose="02020603050405020304" pitchFamily="18" charset="0"/>
              </a:rPr>
              <a:t>X variables are : </a:t>
            </a:r>
            <a:r>
              <a:rPr lang="en-IN" sz="1800" kern="100" dirty="0">
                <a:effectLst/>
                <a:ea typeface="Calibri" panose="020F0502020204030204" pitchFamily="34" charset="0"/>
                <a:cs typeface="Times New Roman" panose="02020603050405020304" pitchFamily="18" charset="0"/>
              </a:rPr>
              <a:t>R&amp;D spend, Administration cost and Marketing spend.</a:t>
            </a:r>
            <a:br>
              <a:rPr lang="en-IN" sz="1800" kern="100" dirty="0">
                <a:effectLst/>
                <a:ea typeface="Calibri" panose="020F0502020204030204" pitchFamily="34" charset="0"/>
                <a:cs typeface="Times New Roman" panose="02020603050405020304" pitchFamily="18" charset="0"/>
              </a:rPr>
            </a:br>
            <a:br>
              <a:rPr lang="en-IN" sz="1800" kern="100" dirty="0">
                <a:effectLst/>
                <a:ea typeface="Calibri" panose="020F0502020204030204" pitchFamily="34" charset="0"/>
                <a:cs typeface="Times New Roman" panose="02020603050405020304" pitchFamily="18" charset="0"/>
              </a:rPr>
            </a:br>
            <a:r>
              <a:rPr lang="en-IN" sz="1800" kern="100" dirty="0">
                <a:ea typeface="Calibri" panose="020F0502020204030204" pitchFamily="34" charset="0"/>
                <a:cs typeface="Times New Roman" panose="02020603050405020304" pitchFamily="18" charset="0"/>
              </a:rPr>
              <a:t>Y variable is : Profit</a:t>
            </a:r>
            <a:br>
              <a:rPr lang="en-IN" sz="1800" kern="100" dirty="0">
                <a:ea typeface="Calibri" panose="020F0502020204030204" pitchFamily="34" charset="0"/>
                <a:cs typeface="Times New Roman" panose="02020603050405020304" pitchFamily="18" charset="0"/>
              </a:rPr>
            </a:br>
            <a:br>
              <a:rPr lang="en-IN" sz="1800" kern="100" dirty="0">
                <a:ea typeface="Calibri" panose="020F0502020204030204" pitchFamily="34" charset="0"/>
                <a:cs typeface="Times New Roman" panose="02020603050405020304" pitchFamily="18" charset="0"/>
              </a:rPr>
            </a:br>
            <a:r>
              <a:rPr lang="en-IN" sz="1800" b="1" kern="100" dirty="0">
                <a:ea typeface="Calibri" panose="020F0502020204030204" pitchFamily="34" charset="0"/>
                <a:cs typeface="Times New Roman" panose="02020603050405020304" pitchFamily="18" charset="0"/>
              </a:rPr>
              <a:t> Histogram and Distribution plots are:</a:t>
            </a:r>
          </a:p>
        </p:txBody>
      </p:sp>
      <p:pic>
        <p:nvPicPr>
          <p:cNvPr id="13" name="Content Placeholder 12">
            <a:extLst>
              <a:ext uri="{FF2B5EF4-FFF2-40B4-BE49-F238E27FC236}">
                <a16:creationId xmlns:a16="http://schemas.microsoft.com/office/drawing/2014/main" id="{AE0FB3F3-88E5-2E79-B3E3-4F9368D8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737" y="2003477"/>
            <a:ext cx="4950263" cy="4195762"/>
          </a:xfrm>
        </p:spPr>
      </p:pic>
      <p:pic>
        <p:nvPicPr>
          <p:cNvPr id="15" name="Picture 14">
            <a:extLst>
              <a:ext uri="{FF2B5EF4-FFF2-40B4-BE49-F238E27FC236}">
                <a16:creationId xmlns:a16="http://schemas.microsoft.com/office/drawing/2014/main" id="{EA68A8CD-2A39-CC4F-6285-BAA9B8BD7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174" y="2003477"/>
            <a:ext cx="4638089" cy="4195762"/>
          </a:xfrm>
          <a:prstGeom prst="rect">
            <a:avLst/>
          </a:prstGeom>
        </p:spPr>
      </p:pic>
    </p:spTree>
    <p:extLst>
      <p:ext uri="{BB962C8B-B14F-4D97-AF65-F5344CB8AC3E}">
        <p14:creationId xmlns:p14="http://schemas.microsoft.com/office/powerpoint/2010/main" val="194437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marL="285750" indent="-285750">
              <a:buFont typeface="Wingdings" panose="05000000000000000000" pitchFamily="2" charset="2"/>
              <a:buChar char="Ø"/>
              <a:tabLst>
                <a:tab pos="2865755" algn="ctr"/>
                <a:tab pos="5731510" algn="r"/>
              </a:tabLst>
            </a:pPr>
            <a:r>
              <a:rPr lang="en-IN" sz="1800" b="1" kern="100" dirty="0">
                <a:ea typeface="Calibri" panose="020F0502020204030204" pitchFamily="34" charset="0"/>
                <a:cs typeface="Times New Roman" panose="02020603050405020304" pitchFamily="18" charset="0"/>
              </a:rPr>
              <a:t>Here I calculated R Squared Score, Mean Absolute Error (MAE) &amp; Mean Squared Error (MSE).</a:t>
            </a:r>
            <a:br>
              <a:rPr lang="en-IN" sz="1800" b="1" kern="100" dirty="0">
                <a:ea typeface="Calibri" panose="020F0502020204030204" pitchFamily="34" charset="0"/>
                <a:cs typeface="Times New Roman" panose="02020603050405020304" pitchFamily="18" charset="0"/>
              </a:rPr>
            </a:br>
            <a:br>
              <a:rPr lang="en-IN" sz="1800" b="1" kern="100" dirty="0">
                <a:ea typeface="Calibri" panose="020F0502020204030204" pitchFamily="34" charset="0"/>
                <a:cs typeface="Times New Roman" panose="02020603050405020304" pitchFamily="18" charset="0"/>
              </a:rPr>
            </a:br>
            <a:r>
              <a:rPr lang="en-IN" sz="1800" b="1" kern="100" dirty="0">
                <a:ea typeface="Calibri" panose="020F0502020204030204" pitchFamily="34" charset="0"/>
                <a:cs typeface="Times New Roman" panose="02020603050405020304" pitchFamily="18" charset="0"/>
              </a:rPr>
              <a:t>Scores are shown below for each model:</a:t>
            </a:r>
          </a:p>
        </p:txBody>
      </p:sp>
      <p:pic>
        <p:nvPicPr>
          <p:cNvPr id="7" name="Content Placeholder 6">
            <a:extLst>
              <a:ext uri="{FF2B5EF4-FFF2-40B4-BE49-F238E27FC236}">
                <a16:creationId xmlns:a16="http://schemas.microsoft.com/office/drawing/2014/main" id="{C1DD5A70-9FED-1FDB-4167-1CC0FE8D6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661" y="2052638"/>
            <a:ext cx="8550454" cy="4195762"/>
          </a:xfrm>
        </p:spPr>
      </p:pic>
    </p:spTree>
    <p:extLst>
      <p:ext uri="{BB962C8B-B14F-4D97-AF65-F5344CB8AC3E}">
        <p14:creationId xmlns:p14="http://schemas.microsoft.com/office/powerpoint/2010/main" val="428450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B9DA-F5CD-7283-107D-F1096735A62E}"/>
              </a:ext>
            </a:extLst>
          </p:cNvPr>
          <p:cNvSpPr>
            <a:spLocks noGrp="1"/>
          </p:cNvSpPr>
          <p:nvPr>
            <p:ph type="title"/>
          </p:nvPr>
        </p:nvSpPr>
        <p:spPr>
          <a:xfrm>
            <a:off x="646111" y="299034"/>
            <a:ext cx="9404723" cy="1400530"/>
          </a:xfrm>
        </p:spPr>
        <p:txBody>
          <a:bodyPr/>
          <a:lstStyle/>
          <a:p>
            <a:pPr>
              <a:tabLst>
                <a:tab pos="2865755" algn="ctr"/>
                <a:tab pos="5731510" algn="r"/>
              </a:tabLst>
            </a:pPr>
            <a:r>
              <a:rPr lang="en-US" sz="1800" kern="100" dirty="0">
                <a:ea typeface="Calibri" panose="020F0502020204030204" pitchFamily="34" charset="0"/>
                <a:cs typeface="Times New Roman" panose="02020603050405020304" pitchFamily="18" charset="0"/>
              </a:rPr>
              <a:t>The lower value of MAE &amp; MSE implies higher accuracy of a regression model.</a:t>
            </a:r>
            <a:br>
              <a:rPr lang="en-US" sz="1800" kern="100" dirty="0">
                <a:ea typeface="Calibri" panose="020F0502020204030204" pitchFamily="34" charset="0"/>
                <a:cs typeface="Times New Roman" panose="02020603050405020304" pitchFamily="18" charset="0"/>
              </a:rPr>
            </a:br>
            <a:br>
              <a:rPr lang="en-US" sz="1800" kern="100" dirty="0">
                <a:ea typeface="Calibri" panose="020F0502020204030204" pitchFamily="34" charset="0"/>
                <a:cs typeface="Times New Roman" panose="02020603050405020304" pitchFamily="18" charset="0"/>
              </a:rPr>
            </a:br>
            <a:r>
              <a:rPr lang="en-US" sz="1800" kern="100" dirty="0">
                <a:ea typeface="Calibri" panose="020F0502020204030204" pitchFamily="34" charset="0"/>
                <a:cs typeface="Times New Roman" panose="02020603050405020304" pitchFamily="18" charset="0"/>
              </a:rPr>
              <a:t>However, a higher value of R square is considered desirable.</a:t>
            </a:r>
            <a:br>
              <a:rPr lang="en-US" sz="1800" kern="100" dirty="0">
                <a:ea typeface="Calibri" panose="020F0502020204030204" pitchFamily="34" charset="0"/>
                <a:cs typeface="Times New Roman" panose="02020603050405020304" pitchFamily="18" charset="0"/>
              </a:rPr>
            </a:br>
            <a:br>
              <a:rPr lang="en-US" sz="1800" kern="100" dirty="0">
                <a:ea typeface="Calibri" panose="020F0502020204030204" pitchFamily="34" charset="0"/>
                <a:cs typeface="Times New Roman" panose="02020603050405020304" pitchFamily="18" charset="0"/>
              </a:rPr>
            </a:br>
            <a:r>
              <a:rPr lang="en-US" sz="1800" kern="100" dirty="0">
                <a:ea typeface="Calibri" panose="020F0502020204030204" pitchFamily="34" charset="0"/>
                <a:cs typeface="Times New Roman" panose="02020603050405020304" pitchFamily="18" charset="0"/>
              </a:rPr>
              <a:t>According to the algorithm used in this project, The lower the final rank the better the model is.</a:t>
            </a:r>
            <a:br>
              <a:rPr lang="en-US" sz="1800" kern="100" dirty="0">
                <a:ea typeface="Calibri" panose="020F0502020204030204" pitchFamily="34" charset="0"/>
                <a:cs typeface="Times New Roman" panose="02020603050405020304" pitchFamily="18" charset="0"/>
              </a:rPr>
            </a:br>
            <a:br>
              <a:rPr lang="en-US" sz="1800" kern="100" dirty="0">
                <a:ea typeface="Calibri" panose="020F0502020204030204" pitchFamily="34" charset="0"/>
                <a:cs typeface="Times New Roman" panose="02020603050405020304" pitchFamily="18" charset="0"/>
              </a:rPr>
            </a:br>
            <a:r>
              <a:rPr lang="en-US" sz="1800" b="1" kern="100" dirty="0">
                <a:ea typeface="Calibri" panose="020F0502020204030204" pitchFamily="34" charset="0"/>
                <a:cs typeface="Times New Roman" panose="02020603050405020304" pitchFamily="18" charset="0"/>
              </a:rPr>
              <a:t>Final rank is shown below :</a:t>
            </a:r>
            <a:br>
              <a:rPr lang="en-US" sz="1800" kern="100" dirty="0">
                <a:ea typeface="Calibri" panose="020F0502020204030204" pitchFamily="34" charset="0"/>
                <a:cs typeface="Times New Roman" panose="02020603050405020304" pitchFamily="18" charset="0"/>
              </a:rPr>
            </a:br>
            <a:endParaRPr lang="en-IN" sz="1800" kern="100" dirty="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201B045-6AC5-9E9B-A7A9-78497F365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468" y="3232888"/>
            <a:ext cx="8947150" cy="3326078"/>
          </a:xfrm>
        </p:spPr>
      </p:pic>
    </p:spTree>
    <p:extLst>
      <p:ext uri="{BB962C8B-B14F-4D97-AF65-F5344CB8AC3E}">
        <p14:creationId xmlns:p14="http://schemas.microsoft.com/office/powerpoint/2010/main" val="329978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64126"/>
            <a:ext cx="8825659" cy="581280"/>
          </a:xfrm>
        </p:spPr>
        <p:txBody>
          <a:bodyPr numCol="1"/>
          <a:lstStyle/>
          <a:p>
            <a:r>
              <a:rPr lang="en-IN" sz="2800" b="1" dirty="0">
                <a:latin typeface="Calisto MT" panose="02040603050505030304" pitchFamily="18" charset="0"/>
              </a:rPr>
              <a:t>CONCLUSION </a:t>
            </a: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19"/>
            <a:ext cx="10080212" cy="5106629"/>
          </a:xfrm>
        </p:spPr>
        <p:txBody>
          <a:bodyPr>
            <a:normAutofit/>
          </a:bodyPr>
          <a:lstStyle/>
          <a:p>
            <a:pPr marL="342900" indent="-342900">
              <a:buFont typeface="Wingdings" panose="05000000000000000000" pitchFamily="2" charset="2"/>
              <a:buChar char="Ø"/>
            </a:pPr>
            <a:r>
              <a:rPr lang="en-IN" kern="100" dirty="0">
                <a:ea typeface="Calibri" panose="020F0502020204030204" pitchFamily="34" charset="0"/>
                <a:cs typeface="Times New Roman" panose="02020603050405020304" pitchFamily="18" charset="0"/>
              </a:rPr>
              <a:t>After training different models and testing output data, I came to a conclusion that </a:t>
            </a:r>
            <a:r>
              <a:rPr lang="en-IN" b="1" kern="100" dirty="0">
                <a:ea typeface="Calibri" panose="020F0502020204030204" pitchFamily="34" charset="0"/>
                <a:cs typeface="Times New Roman" panose="02020603050405020304" pitchFamily="18" charset="0"/>
              </a:rPr>
              <a:t>Random Forest Regression</a:t>
            </a:r>
            <a:r>
              <a:rPr lang="en-IN" kern="100" dirty="0">
                <a:ea typeface="Calibri" panose="020F0502020204030204" pitchFamily="34" charset="0"/>
                <a:cs typeface="Times New Roman" panose="02020603050405020304" pitchFamily="18" charset="0"/>
              </a:rPr>
              <a:t> is the best regression model for calculating profit based on given data.</a:t>
            </a:r>
          </a:p>
          <a:p>
            <a:pPr marL="285750" indent="-285750">
              <a:buFont typeface="Wingdings" panose="05000000000000000000" pitchFamily="2" charset="2"/>
              <a:buChar char="Ø"/>
              <a:tabLst>
                <a:tab pos="2865755" algn="ctr"/>
                <a:tab pos="5731510" algn="r"/>
              </a:tabLst>
            </a:pPr>
            <a:r>
              <a:rPr lang="en-US" kern="100" dirty="0">
                <a:ea typeface="Calibri" panose="020F0502020204030204" pitchFamily="34" charset="0"/>
                <a:cs typeface="Times New Roman" panose="02020603050405020304" pitchFamily="18" charset="0"/>
              </a:rPr>
              <a:t>Random Forest is an ensemble technique capable of performing both regression and classification tasks with the use of multiple decision trees. It has multiple decision trees as base learning models. We randomly perform row sampling and feature sampling from the dataset forming sample datasets for every model. This part is called Bootstrap.</a:t>
            </a:r>
          </a:p>
          <a:p>
            <a:pPr marL="285750" indent="-285750">
              <a:buFont typeface="Wingdings" panose="05000000000000000000" pitchFamily="2" charset="2"/>
              <a:buChar char="Ø"/>
              <a:tabLst>
                <a:tab pos="2865755" algn="ctr"/>
                <a:tab pos="5731510" algn="r"/>
              </a:tabLst>
            </a:pPr>
            <a:endParaRPr lang="en-IN" kern="100" dirty="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tabLst>
                <a:tab pos="2865755" algn="ctr"/>
                <a:tab pos="5731510" algn="r"/>
              </a:tabLst>
            </a:pPr>
            <a:endParaRPr lang="en-IN" kern="100" dirty="0">
              <a:ea typeface="Calibri" panose="020F0502020204030204" pitchFamily="34" charset="0"/>
              <a:cs typeface="Times New Roman" panose="02020603050405020304" pitchFamily="18" charset="0"/>
            </a:endParaRPr>
          </a:p>
          <a:p>
            <a:pPr>
              <a:tabLst>
                <a:tab pos="2865755" algn="ctr"/>
                <a:tab pos="5731510" algn="r"/>
              </a:tabLst>
            </a:pPr>
            <a:endParaRPr lang="en-IN" kern="100" dirty="0">
              <a:ea typeface="Calibri" panose="020F0502020204030204" pitchFamily="34" charset="0"/>
              <a:cs typeface="Times New Roman" panose="02020603050405020304" pitchFamily="18" charset="0"/>
            </a:endParaRPr>
          </a:p>
          <a:p>
            <a:pPr>
              <a:tabLst>
                <a:tab pos="2865755" algn="ctr"/>
                <a:tab pos="5731510" algn="r"/>
              </a:tabLst>
            </a:pPr>
            <a:endParaRPr lang="en-IN" kern="100" dirty="0">
              <a:ea typeface="Calibri" panose="020F0502020204030204" pitchFamily="34" charset="0"/>
              <a:cs typeface="Times New Roman" panose="02020603050405020304" pitchFamily="18" charset="0"/>
            </a:endParaRPr>
          </a:p>
          <a:p>
            <a:endParaRPr lang="en-IN" sz="2000" dirty="0"/>
          </a:p>
          <a:p>
            <a:endParaRPr lang="en-IN" sz="2000" dirty="0"/>
          </a:p>
        </p:txBody>
      </p:sp>
    </p:spTree>
    <p:extLst>
      <p:ext uri="{BB962C8B-B14F-4D97-AF65-F5344CB8AC3E}">
        <p14:creationId xmlns:p14="http://schemas.microsoft.com/office/powerpoint/2010/main" val="71297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0B70-FE28-851F-8CC9-D8CCF7177106}"/>
              </a:ext>
            </a:extLst>
          </p:cNvPr>
          <p:cNvSpPr>
            <a:spLocks noGrp="1"/>
          </p:cNvSpPr>
          <p:nvPr>
            <p:ph type="title"/>
          </p:nvPr>
        </p:nvSpPr>
        <p:spPr>
          <a:xfrm>
            <a:off x="1118059" y="2605983"/>
            <a:ext cx="9404723" cy="1400530"/>
          </a:xfrm>
        </p:spPr>
        <p:txBody>
          <a:bodyPr/>
          <a:lstStyle/>
          <a:p>
            <a:pPr algn="ctr"/>
            <a:r>
              <a:rPr lang="en-IN" b="1" dirty="0">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300299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705F-F6AD-06EF-94B7-EC60F39DA268}"/>
              </a:ext>
            </a:extLst>
          </p:cNvPr>
          <p:cNvSpPr>
            <a:spLocks noGrp="1"/>
          </p:cNvSpPr>
          <p:nvPr>
            <p:ph type="ctrTitle"/>
          </p:nvPr>
        </p:nvSpPr>
        <p:spPr>
          <a:xfrm>
            <a:off x="1154955" y="1447801"/>
            <a:ext cx="9719522" cy="1590368"/>
          </a:xfrm>
        </p:spPr>
        <p:txBody>
          <a:bodyPr/>
          <a:lstStyle/>
          <a:p>
            <a:pPr algn="ctr"/>
            <a:br>
              <a:rPr lang="en-IN" sz="4400" dirty="0"/>
            </a:br>
            <a:br>
              <a:rPr lang="en-IN" sz="4400" dirty="0"/>
            </a:br>
            <a:r>
              <a:rPr lang="en-IN" sz="4400" b="1" dirty="0">
                <a:latin typeface="Calisto MT" panose="02040603050505030304" pitchFamily="18" charset="0"/>
              </a:rPr>
              <a:t>PREPARING AN ML MODEL TO PREDICT PROFIT</a:t>
            </a:r>
          </a:p>
        </p:txBody>
      </p:sp>
      <p:sp>
        <p:nvSpPr>
          <p:cNvPr id="3" name="Subtitle 2">
            <a:extLst>
              <a:ext uri="{FF2B5EF4-FFF2-40B4-BE49-F238E27FC236}">
                <a16:creationId xmlns:a16="http://schemas.microsoft.com/office/drawing/2014/main" id="{B535F18B-BBB2-4228-4F40-B07A2C1B99EE}"/>
              </a:ext>
            </a:extLst>
          </p:cNvPr>
          <p:cNvSpPr>
            <a:spLocks noGrp="1"/>
          </p:cNvSpPr>
          <p:nvPr>
            <p:ph type="subTitle" idx="1"/>
          </p:nvPr>
        </p:nvSpPr>
        <p:spPr>
          <a:xfrm>
            <a:off x="1297858" y="4326194"/>
            <a:ext cx="8682755" cy="1312606"/>
          </a:xfrm>
        </p:spPr>
        <p:txBody>
          <a:bodyPr>
            <a:normAutofit/>
          </a:bodyPr>
          <a:lstStyle/>
          <a:p>
            <a:pPr algn="just"/>
            <a:r>
              <a:rPr lang="en-IN" sz="1800" dirty="0"/>
              <a:t>R&amp;D SPEND, Administrative cost and Marketing spend OF 50 COMPANIES ARE GIVEN. BASED UPON THAT N Machine learning model needs to be prepared which can predict maximum profit.</a:t>
            </a:r>
          </a:p>
        </p:txBody>
      </p:sp>
    </p:spTree>
    <p:extLst>
      <p:ext uri="{BB962C8B-B14F-4D97-AF65-F5344CB8AC3E}">
        <p14:creationId xmlns:p14="http://schemas.microsoft.com/office/powerpoint/2010/main" val="364806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5D4B-9F8C-048A-08ED-859F5F31A013}"/>
              </a:ext>
            </a:extLst>
          </p:cNvPr>
          <p:cNvSpPr>
            <a:spLocks noGrp="1"/>
          </p:cNvSpPr>
          <p:nvPr>
            <p:ph type="title"/>
          </p:nvPr>
        </p:nvSpPr>
        <p:spPr>
          <a:xfrm>
            <a:off x="1007470" y="592393"/>
            <a:ext cx="8825659" cy="734961"/>
          </a:xfrm>
        </p:spPr>
        <p:txBody>
          <a:bodyPr/>
          <a:lstStyle/>
          <a:p>
            <a:r>
              <a:rPr lang="en-IN" b="1" dirty="0">
                <a:latin typeface="Calisto MT" panose="02040603050505030304" pitchFamily="18" charset="0"/>
              </a:rPr>
              <a:t>CONTENT</a:t>
            </a:r>
          </a:p>
        </p:txBody>
      </p:sp>
      <p:sp>
        <p:nvSpPr>
          <p:cNvPr id="3" name="Text Placeholder 2">
            <a:extLst>
              <a:ext uri="{FF2B5EF4-FFF2-40B4-BE49-F238E27FC236}">
                <a16:creationId xmlns:a16="http://schemas.microsoft.com/office/drawing/2014/main" id="{C86B503A-8862-6074-B2F6-2F1D48D48D9C}"/>
              </a:ext>
            </a:extLst>
          </p:cNvPr>
          <p:cNvSpPr>
            <a:spLocks noGrp="1"/>
          </p:cNvSpPr>
          <p:nvPr>
            <p:ph type="body" sz="half" idx="2"/>
          </p:nvPr>
        </p:nvSpPr>
        <p:spPr>
          <a:xfrm>
            <a:off x="1154954" y="1651819"/>
            <a:ext cx="8825659" cy="4367981"/>
          </a:xfrm>
        </p:spPr>
        <p:txBody>
          <a:bodyPr/>
          <a:lstStyle/>
          <a:p>
            <a:r>
              <a:rPr lang="en-US" dirty="0"/>
              <a:t>1.Abstract</a:t>
            </a:r>
          </a:p>
          <a:p>
            <a:r>
              <a:rPr lang="en-US" dirty="0"/>
              <a:t>2. Introduction</a:t>
            </a:r>
          </a:p>
          <a:p>
            <a:r>
              <a:rPr lang="en-US" dirty="0"/>
              <a:t>3. Objective</a:t>
            </a:r>
          </a:p>
          <a:p>
            <a:r>
              <a:rPr lang="en-US" dirty="0"/>
              <a:t>4. Existing Method</a:t>
            </a:r>
          </a:p>
          <a:p>
            <a:r>
              <a:rPr lang="en-US" dirty="0"/>
              <a:t>5. Proposed method</a:t>
            </a:r>
          </a:p>
          <a:p>
            <a:r>
              <a:rPr lang="en-US" dirty="0"/>
              <a:t>6. System architecture</a:t>
            </a:r>
          </a:p>
          <a:p>
            <a:r>
              <a:rPr lang="en-US" dirty="0"/>
              <a:t>6. Methodology &amp; </a:t>
            </a:r>
            <a:r>
              <a:rPr lang="en-IN" dirty="0"/>
              <a:t>Explanation </a:t>
            </a:r>
            <a:endParaRPr lang="en-US" dirty="0"/>
          </a:p>
          <a:p>
            <a:r>
              <a:rPr lang="en-US" dirty="0"/>
              <a:t>7. Final Score</a:t>
            </a:r>
          </a:p>
          <a:p>
            <a:r>
              <a:rPr lang="en-US" dirty="0"/>
              <a:t>8. Conclusion</a:t>
            </a:r>
            <a:endParaRPr lang="en-IN" dirty="0"/>
          </a:p>
        </p:txBody>
      </p:sp>
    </p:spTree>
    <p:extLst>
      <p:ext uri="{BB962C8B-B14F-4D97-AF65-F5344CB8AC3E}">
        <p14:creationId xmlns:p14="http://schemas.microsoft.com/office/powerpoint/2010/main" val="310077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83790"/>
            <a:ext cx="8825659" cy="959876"/>
          </a:xfrm>
        </p:spPr>
        <p:txBody>
          <a:bodyPr/>
          <a:lstStyle/>
          <a:p>
            <a:pPr algn="just"/>
            <a:br>
              <a:rPr lang="en-IN" sz="2800" b="1" dirty="0">
                <a:latin typeface="Calisto MT" panose="02040603050505030304" pitchFamily="18" charset="0"/>
              </a:rPr>
            </a:br>
            <a:r>
              <a:rPr lang="en-IN" sz="2800" b="1" dirty="0">
                <a:latin typeface="Calisto MT" panose="02040603050505030304" pitchFamily="18" charset="0"/>
              </a:rPr>
              <a:t>ABSTRACT</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154953" y="1543666"/>
            <a:ext cx="9933349" cy="4991888"/>
          </a:xfrm>
        </p:spPr>
        <p:txBody>
          <a:bodyPr>
            <a:normAutofit/>
          </a:bodyPr>
          <a:lstStyle/>
          <a:p>
            <a:pPr marL="285750" indent="-285750" algn="just">
              <a:buFont typeface="Wingdings" panose="05000000000000000000" pitchFamily="2" charset="2"/>
              <a:buChar char="Ø"/>
            </a:pPr>
            <a:r>
              <a:rPr lang="en-US" b="0" i="0" dirty="0">
                <a:effectLst/>
              </a:rPr>
              <a:t>A machine learning model is a mathematical representation of objects and their relationships to each other. They are fueled by data &amp; by discovering patterns within the training data it outputs an ML model which captures these patterns and makes prediction on new data.</a:t>
            </a:r>
          </a:p>
          <a:p>
            <a:pPr marL="285750" indent="-285750" algn="just">
              <a:buFont typeface="Wingdings" panose="05000000000000000000" pitchFamily="2" charset="2"/>
              <a:buChar char="Ø"/>
            </a:pPr>
            <a:r>
              <a:rPr lang="en-US" dirty="0"/>
              <a:t>This project provides an overview of an ML model that predicts the profit value of a company based on R&amp;D spend, administrative cost and marketing spend.</a:t>
            </a:r>
          </a:p>
          <a:p>
            <a:pPr marL="285750" indent="-285750" algn="just">
              <a:buFont typeface="Wingdings" panose="05000000000000000000" pitchFamily="2" charset="2"/>
              <a:buChar char="Ø"/>
            </a:pPr>
            <a:r>
              <a:rPr lang="en-US" b="0" i="0" dirty="0">
                <a:effectLst/>
              </a:rPr>
              <a:t>This pro</a:t>
            </a:r>
            <a:r>
              <a:rPr lang="en-US" dirty="0"/>
              <a:t>jects shows the use of data, how </a:t>
            </a:r>
            <a:r>
              <a:rPr lang="en-IN" dirty="0"/>
              <a:t>it’s processed before training  &amp; how predicted outcome can be achieved.</a:t>
            </a:r>
          </a:p>
          <a:p>
            <a:pPr marL="285750" indent="-285750" algn="just">
              <a:buFont typeface="Wingdings" panose="05000000000000000000" pitchFamily="2" charset="2"/>
              <a:buChar char="Ø"/>
            </a:pPr>
            <a:r>
              <a:rPr lang="en-IN" b="0" i="0" dirty="0">
                <a:effectLst/>
              </a:rPr>
              <a:t>It also demonstrates the usefulness of ML models in predicting business outcomes and can be useful for business owners and investors in making important decisions.</a:t>
            </a:r>
            <a:endParaRPr lang="en-US" b="0" i="0" dirty="0">
              <a:effectLst/>
            </a:endParaRPr>
          </a:p>
          <a:p>
            <a:endParaRPr lang="en-IN" sz="1600" dirty="0"/>
          </a:p>
        </p:txBody>
      </p:sp>
    </p:spTree>
    <p:extLst>
      <p:ext uri="{BB962C8B-B14F-4D97-AF65-F5344CB8AC3E}">
        <p14:creationId xmlns:p14="http://schemas.microsoft.com/office/powerpoint/2010/main" val="405388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83790"/>
            <a:ext cx="8825659" cy="508819"/>
          </a:xfrm>
        </p:spPr>
        <p:txBody>
          <a:bodyPr/>
          <a:lstStyle/>
          <a:p>
            <a:pPr algn="just"/>
            <a:r>
              <a:rPr lang="en-IN" sz="2800" b="1" dirty="0">
                <a:latin typeface="Calisto MT" panose="02040603050505030304" pitchFamily="18" charset="0"/>
              </a:rPr>
              <a:t>INTRODUCTION</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923948" y="1399286"/>
            <a:ext cx="10202856" cy="5203645"/>
          </a:xfrm>
        </p:spPr>
        <p:txBody>
          <a:bodyPr>
            <a:normAutofit/>
          </a:bodyPr>
          <a:lstStyle/>
          <a:p>
            <a:pPr marL="285750" indent="-285750">
              <a:buFont typeface="Wingdings" panose="05000000000000000000" pitchFamily="2" charset="2"/>
              <a:buChar char="Ø"/>
              <a:tabLst>
                <a:tab pos="2865755" algn="ctr"/>
                <a:tab pos="5731510" algn="r"/>
              </a:tabLst>
            </a:pPr>
            <a:r>
              <a:rPr lang="en-IN" kern="100" dirty="0">
                <a:effectLst/>
                <a:ea typeface="Calibri" panose="020F0502020204030204" pitchFamily="34" charset="0"/>
                <a:cs typeface="Times New Roman" panose="02020603050405020304" pitchFamily="18" charset="0"/>
              </a:rPr>
              <a:t>A profit prediction project is a machine learning project that aims to predict the profit of a company based on various factors such as R&amp;D spend, administration cost and marketing spend, generated by the company.  </a:t>
            </a:r>
          </a:p>
          <a:p>
            <a:pPr marL="285750" indent="-285750">
              <a:buFont typeface="Wingdings" panose="05000000000000000000" pitchFamily="2" charset="2"/>
              <a:buChar char="Ø"/>
              <a:tabLst>
                <a:tab pos="2865755" algn="ctr"/>
                <a:tab pos="5731510" algn="r"/>
              </a:tabLst>
            </a:pPr>
            <a:r>
              <a:rPr lang="en-IN" kern="100" dirty="0">
                <a:effectLst/>
                <a:ea typeface="Calibri" panose="020F0502020204030204" pitchFamily="34" charset="0"/>
                <a:cs typeface="Times New Roman" panose="02020603050405020304" pitchFamily="18" charset="0"/>
              </a:rPr>
              <a:t>This project involves training a machine learning model on a dataset that contains information about the various factors that affect the profit of a company. </a:t>
            </a:r>
          </a:p>
          <a:p>
            <a:pPr marL="285750" indent="-285750">
              <a:buFont typeface="Wingdings" panose="05000000000000000000" pitchFamily="2" charset="2"/>
              <a:buChar char="Ø"/>
              <a:tabLst>
                <a:tab pos="2865755" algn="ctr"/>
                <a:tab pos="5731510" algn="r"/>
              </a:tabLst>
            </a:pPr>
            <a:r>
              <a:rPr lang="en-IN" kern="100" dirty="0">
                <a:ea typeface="Calibri" panose="020F0502020204030204" pitchFamily="34" charset="0"/>
                <a:cs typeface="Times New Roman" panose="02020603050405020304" pitchFamily="18" charset="0"/>
              </a:rPr>
              <a:t>Three input(independent) variables are given : </a:t>
            </a:r>
            <a:r>
              <a:rPr lang="en-IN" kern="100" dirty="0">
                <a:effectLst/>
                <a:ea typeface="Calibri" panose="020F0502020204030204" pitchFamily="34" charset="0"/>
                <a:cs typeface="Times New Roman" panose="02020603050405020304" pitchFamily="18" charset="0"/>
              </a:rPr>
              <a:t>R&amp;D spend, Administration cost and Marketing spend </a:t>
            </a:r>
          </a:p>
          <a:p>
            <a:pPr marL="285750" indent="-285750">
              <a:buFont typeface="Wingdings" panose="05000000000000000000" pitchFamily="2" charset="2"/>
              <a:buChar char="Ø"/>
              <a:tabLst>
                <a:tab pos="2865755" algn="ctr"/>
                <a:tab pos="5731510" algn="r"/>
              </a:tabLst>
            </a:pPr>
            <a:r>
              <a:rPr lang="en-IN" kern="100" dirty="0">
                <a:ea typeface="Calibri" panose="020F0502020204030204" pitchFamily="34" charset="0"/>
                <a:cs typeface="Times New Roman" panose="02020603050405020304" pitchFamily="18" charset="0"/>
              </a:rPr>
              <a:t>One output(dependent) variable is: Profit</a:t>
            </a:r>
          </a:p>
          <a:p>
            <a:pPr marL="285750" indent="-285750">
              <a:buFont typeface="Wingdings" panose="05000000000000000000" pitchFamily="2" charset="2"/>
              <a:buChar char="Ø"/>
              <a:tabLst>
                <a:tab pos="2865755" algn="ctr"/>
                <a:tab pos="5731510" algn="r"/>
              </a:tabLst>
            </a:pPr>
            <a:r>
              <a:rPr lang="en-IN" kern="100" dirty="0">
                <a:ea typeface="Calibri" panose="020F0502020204030204" pitchFamily="34" charset="0"/>
                <a:cs typeface="Times New Roman" panose="02020603050405020304" pitchFamily="18" charset="0"/>
              </a:rPr>
              <a:t>For this, I used various regression models and comparing the values (R-squared-score, Mean-absolute-error &amp; Mean-squared-error) I chose the best model for my project.</a:t>
            </a:r>
          </a:p>
          <a:p>
            <a:pPr marL="285750" indent="-285750">
              <a:buFont typeface="Wingdings" panose="05000000000000000000" pitchFamily="2" charset="2"/>
              <a:buChar char="Ø"/>
              <a:tabLst>
                <a:tab pos="2865755" algn="ctr"/>
                <a:tab pos="5731510" algn="r"/>
              </a:tabLst>
            </a:pPr>
            <a:r>
              <a:rPr lang="en-IN" kern="100" dirty="0">
                <a:effectLst/>
                <a:ea typeface="Calibri" panose="020F0502020204030204" pitchFamily="34" charset="0"/>
                <a:cs typeface="Times New Roman" panose="02020603050405020304" pitchFamily="18" charset="0"/>
              </a:rPr>
              <a:t>The model is then used to predict the profit of a new company based on its characteristics.</a:t>
            </a:r>
            <a:r>
              <a:rPr lang="en-IN" kern="100" dirty="0">
                <a:ea typeface="Calibri" panose="020F0502020204030204" pitchFamily="34" charset="0"/>
                <a:cs typeface="Times New Roman" panose="02020603050405020304" pitchFamily="18" charset="0"/>
              </a:rPr>
              <a:t> </a:t>
            </a:r>
            <a:endParaRPr lang="en-IN" kern="1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92604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83790"/>
            <a:ext cx="8825659" cy="1146687"/>
          </a:xfrm>
        </p:spPr>
        <p:txBody>
          <a:bodyPr numCol="3"/>
          <a:lstStyle/>
          <a:p>
            <a:pPr algn="just"/>
            <a:br>
              <a:rPr lang="en-IN" sz="2800" dirty="0"/>
            </a:br>
            <a:r>
              <a:rPr lang="en-IN" sz="2800" b="1" dirty="0">
                <a:latin typeface="Calisto MT" panose="02040603050505030304" pitchFamily="18" charset="0"/>
              </a:rPr>
              <a:t>OBJECTIVE</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19"/>
            <a:ext cx="10118066" cy="4698849"/>
          </a:xfrm>
        </p:spPr>
        <p:txBody>
          <a:bodyPr>
            <a:normAutofit/>
          </a:bodyPr>
          <a:lstStyle/>
          <a:p>
            <a:pPr marL="285750" indent="-285750">
              <a:buFont typeface="Wingdings" panose="05000000000000000000" pitchFamily="2" charset="2"/>
              <a:buChar char="Ø"/>
            </a:pPr>
            <a:r>
              <a:rPr lang="en-US" dirty="0"/>
              <a:t>To build ML models based on dependent and </a:t>
            </a:r>
            <a:r>
              <a:rPr lang="en-IN" dirty="0"/>
              <a:t>independent</a:t>
            </a:r>
            <a:r>
              <a:rPr lang="en-US" dirty="0"/>
              <a:t> variables</a:t>
            </a:r>
          </a:p>
          <a:p>
            <a:pPr marL="285750" indent="-285750">
              <a:buFont typeface="Wingdings" panose="05000000000000000000" pitchFamily="2" charset="2"/>
              <a:buChar char="Ø"/>
            </a:pPr>
            <a:r>
              <a:rPr lang="en-US" b="0" i="0" dirty="0">
                <a:effectLst/>
              </a:rPr>
              <a:t>to predict the profit of a company based on various factors such as R&amp;D spend, administration cost and marketing spend generated by the company.</a:t>
            </a:r>
          </a:p>
          <a:p>
            <a:pPr marL="285750" indent="-285750">
              <a:buFont typeface="Wingdings" panose="05000000000000000000" pitchFamily="2" charset="2"/>
              <a:buChar char="Ø"/>
            </a:pPr>
            <a:r>
              <a:rPr lang="en-US" dirty="0"/>
              <a:t>To maximize the profit</a:t>
            </a:r>
          </a:p>
          <a:p>
            <a:pPr marL="285750" indent="-285750">
              <a:buFont typeface="Wingdings" panose="05000000000000000000" pitchFamily="2" charset="2"/>
              <a:buChar char="Ø"/>
            </a:pPr>
            <a:r>
              <a:rPr lang="en-US" dirty="0"/>
              <a:t>To generate the best ML model for this </a:t>
            </a:r>
            <a:r>
              <a:rPr lang="en-IN" dirty="0"/>
              <a:t>purpose.</a:t>
            </a:r>
          </a:p>
          <a:p>
            <a:pPr marL="285750" indent="-285750">
              <a:buFont typeface="Wingdings" panose="05000000000000000000" pitchFamily="2" charset="2"/>
              <a:buChar char="Ø"/>
            </a:pPr>
            <a:r>
              <a:rPr lang="en-IN" dirty="0"/>
              <a:t>Additionally, the object is to create a user friendly solution that can easily be adopted by various business industries.</a:t>
            </a:r>
          </a:p>
        </p:txBody>
      </p:sp>
    </p:spTree>
    <p:extLst>
      <p:ext uri="{BB962C8B-B14F-4D97-AF65-F5344CB8AC3E}">
        <p14:creationId xmlns:p14="http://schemas.microsoft.com/office/powerpoint/2010/main" val="347181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64126"/>
            <a:ext cx="8825659" cy="812390"/>
          </a:xfrm>
        </p:spPr>
        <p:txBody>
          <a:bodyPr numCol="1"/>
          <a:lstStyle/>
          <a:p>
            <a:r>
              <a:rPr lang="en-IN" sz="2800" b="1" dirty="0">
                <a:latin typeface="Calisto MT" panose="02040603050505030304" pitchFamily="18" charset="0"/>
              </a:rPr>
              <a:t>EXISTING METHOD</a:t>
            </a:r>
            <a:endParaRPr lang="en-IN" b="1" dirty="0">
              <a:latin typeface="Calisto MT" panose="02040603050505030304" pitchFamily="18" charset="0"/>
            </a:endParaRP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20"/>
            <a:ext cx="10051336" cy="4958732"/>
          </a:xfrm>
        </p:spPr>
        <p:txBody>
          <a:bodyPr>
            <a:normAutofit/>
          </a:bodyPr>
          <a:lstStyle/>
          <a:p>
            <a:pPr marL="285750" indent="-285750">
              <a:buFont typeface="Wingdings" panose="05000000000000000000" pitchFamily="2" charset="2"/>
              <a:buChar char="Ø"/>
            </a:pPr>
            <a:r>
              <a:rPr lang="en-IN" dirty="0"/>
              <a:t>At present, many of the systems in business industries may rely on manual calculations or basic statistical techniques to predict profit that may not accurately capture complex algorithms and big data.</a:t>
            </a:r>
          </a:p>
          <a:p>
            <a:endParaRPr lang="en-IN" dirty="0"/>
          </a:p>
          <a:p>
            <a:r>
              <a:rPr lang="en-IN" u="sng" dirty="0"/>
              <a:t>Disadvantages of existing method:</a:t>
            </a:r>
          </a:p>
          <a:p>
            <a:pPr marL="342900" indent="-342900">
              <a:buFont typeface="Arial" panose="020B0604020202020204" pitchFamily="34" charset="0"/>
              <a:buChar char="•"/>
            </a:pPr>
            <a:r>
              <a:rPr lang="en-IN" dirty="0"/>
              <a:t>Limited accuracy</a:t>
            </a:r>
          </a:p>
          <a:p>
            <a:pPr marL="342900" indent="-342900">
              <a:buFont typeface="Arial" panose="020B0604020202020204" pitchFamily="34" charset="0"/>
              <a:buChar char="•"/>
            </a:pPr>
            <a:r>
              <a:rPr lang="en-IN" dirty="0"/>
              <a:t>Overfitting and underfitting</a:t>
            </a:r>
          </a:p>
          <a:p>
            <a:pPr marL="342900" indent="-342900">
              <a:buFont typeface="Arial" panose="020B0604020202020204" pitchFamily="34" charset="0"/>
              <a:buChar char="•"/>
            </a:pPr>
            <a:r>
              <a:rPr lang="en-IN" dirty="0"/>
              <a:t>Time consuming</a:t>
            </a:r>
          </a:p>
          <a:p>
            <a:pPr marL="342900" indent="-342900">
              <a:buFont typeface="Arial" panose="020B0604020202020204" pitchFamily="34" charset="0"/>
              <a:buChar char="•"/>
            </a:pPr>
            <a:r>
              <a:rPr lang="en-IN" dirty="0"/>
              <a:t>Limited scope</a:t>
            </a:r>
          </a:p>
          <a:p>
            <a:pPr marL="342900" indent="-342900">
              <a:buFont typeface="Arial" panose="020B0604020202020204" pitchFamily="34" charset="0"/>
              <a:buChar char="•"/>
            </a:pPr>
            <a:r>
              <a:rPr lang="en-IN" dirty="0"/>
              <a:t>Complex</a:t>
            </a:r>
          </a:p>
          <a:p>
            <a:pPr marL="342900" indent="-342900">
              <a:buFont typeface="Wingdings" panose="05000000000000000000" pitchFamily="2" charset="2"/>
              <a:buChar char="§"/>
            </a:pPr>
            <a:endParaRPr lang="en-IN" sz="2000" dirty="0"/>
          </a:p>
        </p:txBody>
      </p:sp>
    </p:spTree>
    <p:extLst>
      <p:ext uri="{BB962C8B-B14F-4D97-AF65-F5344CB8AC3E}">
        <p14:creationId xmlns:p14="http://schemas.microsoft.com/office/powerpoint/2010/main" val="110300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64126"/>
            <a:ext cx="8825659" cy="542780"/>
          </a:xfrm>
        </p:spPr>
        <p:txBody>
          <a:bodyPr numCol="1"/>
          <a:lstStyle/>
          <a:p>
            <a:r>
              <a:rPr lang="en-IN" sz="2800" b="1" dirty="0">
                <a:latin typeface="Calisto MT" panose="02040603050505030304" pitchFamily="18" charset="0"/>
              </a:rPr>
              <a:t>PROPOSED SYSTEM</a:t>
            </a: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19"/>
            <a:ext cx="10070587" cy="5016483"/>
          </a:xfrm>
        </p:spPr>
        <p:txBody>
          <a:bodyPr>
            <a:normAutofit/>
          </a:bodyPr>
          <a:lstStyle/>
          <a:p>
            <a:pPr marL="342900" indent="-342900">
              <a:buFont typeface="Wingdings" panose="05000000000000000000" pitchFamily="2" charset="2"/>
              <a:buChar char="Ø"/>
            </a:pPr>
            <a:r>
              <a:rPr lang="en-IN" dirty="0"/>
              <a:t>The proposed system is an ML model that utilizes regression algorithm to predict the profit value of a company based on R&amp;D spend, administrative cost and marketing spend.</a:t>
            </a:r>
          </a:p>
          <a:p>
            <a:pPr marL="342900" indent="-342900">
              <a:buFont typeface="Wingdings" panose="05000000000000000000" pitchFamily="2" charset="2"/>
              <a:buChar char="Ø"/>
            </a:pPr>
            <a:r>
              <a:rPr lang="en-IN" dirty="0"/>
              <a:t>It addresses the drawbacks of existing methods by incorporating a more accurate and efficient algorithm for profit prediction.</a:t>
            </a:r>
          </a:p>
          <a:p>
            <a:pPr marL="342900" indent="-342900">
              <a:buFont typeface="Wingdings" panose="05000000000000000000" pitchFamily="2" charset="2"/>
              <a:buChar char="Ø"/>
            </a:pPr>
            <a:r>
              <a:rPr lang="en-IN" dirty="0"/>
              <a:t>The model is also prepared to reuse as many times as possible.</a:t>
            </a:r>
          </a:p>
          <a:p>
            <a:endParaRPr lang="en-IN" dirty="0"/>
          </a:p>
          <a:p>
            <a:r>
              <a:rPr lang="en-IN" u="sng" dirty="0"/>
              <a:t>Advantages of proposed system:</a:t>
            </a:r>
          </a:p>
          <a:p>
            <a:pPr marL="342900" indent="-342900">
              <a:buFont typeface="Wingdings" panose="05000000000000000000" pitchFamily="2" charset="2"/>
              <a:buChar char="§"/>
            </a:pPr>
            <a:r>
              <a:rPr lang="en-IN" dirty="0"/>
              <a:t>Increased accuracy</a:t>
            </a:r>
          </a:p>
          <a:p>
            <a:pPr marL="342900" indent="-342900">
              <a:buFont typeface="Wingdings" panose="05000000000000000000" pitchFamily="2" charset="2"/>
              <a:buChar char="§"/>
            </a:pPr>
            <a:r>
              <a:rPr lang="en-IN" dirty="0"/>
              <a:t>Improved performance</a:t>
            </a:r>
          </a:p>
          <a:p>
            <a:pPr marL="342900" indent="-342900">
              <a:buFont typeface="Wingdings" panose="05000000000000000000" pitchFamily="2" charset="2"/>
              <a:buChar char="§"/>
            </a:pPr>
            <a:r>
              <a:rPr lang="en-IN" dirty="0"/>
              <a:t>Easy to implement</a:t>
            </a:r>
          </a:p>
          <a:p>
            <a:pPr marL="342900" indent="-342900">
              <a:buFont typeface="Wingdings" panose="05000000000000000000" pitchFamily="2" charset="2"/>
              <a:buChar char="§"/>
            </a:pPr>
            <a:r>
              <a:rPr lang="en-IN" dirty="0"/>
              <a:t>Cost effective</a:t>
            </a:r>
          </a:p>
          <a:p>
            <a:pPr marL="342900" indent="-342900">
              <a:buFont typeface="Wingdings" panose="05000000000000000000" pitchFamily="2" charset="2"/>
              <a:buChar char="§"/>
            </a:pPr>
            <a:r>
              <a:rPr lang="en-IN" dirty="0"/>
              <a:t>Reusability</a:t>
            </a:r>
          </a:p>
        </p:txBody>
      </p:sp>
    </p:spTree>
    <p:extLst>
      <p:ext uri="{BB962C8B-B14F-4D97-AF65-F5344CB8AC3E}">
        <p14:creationId xmlns:p14="http://schemas.microsoft.com/office/powerpoint/2010/main" val="63862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8B54-9CB2-65BA-4B5B-4099301EAA4B}"/>
              </a:ext>
            </a:extLst>
          </p:cNvPr>
          <p:cNvSpPr>
            <a:spLocks noGrp="1"/>
          </p:cNvSpPr>
          <p:nvPr>
            <p:ph type="title"/>
          </p:nvPr>
        </p:nvSpPr>
        <p:spPr>
          <a:xfrm>
            <a:off x="1036967" y="564126"/>
            <a:ext cx="8825659" cy="812390"/>
          </a:xfrm>
        </p:spPr>
        <p:txBody>
          <a:bodyPr numCol="1"/>
          <a:lstStyle/>
          <a:p>
            <a:r>
              <a:rPr lang="en-IN" sz="2800" b="1" dirty="0">
                <a:latin typeface="Calisto MT" panose="02040603050505030304" pitchFamily="18" charset="0"/>
              </a:rPr>
              <a:t>SYSTEM ARCHITECTURE</a:t>
            </a:r>
          </a:p>
        </p:txBody>
      </p:sp>
      <p:sp>
        <p:nvSpPr>
          <p:cNvPr id="3" name="Text Placeholder 2">
            <a:extLst>
              <a:ext uri="{FF2B5EF4-FFF2-40B4-BE49-F238E27FC236}">
                <a16:creationId xmlns:a16="http://schemas.microsoft.com/office/drawing/2014/main" id="{9DA4C9D5-DF99-02AA-2567-26542073DA58}"/>
              </a:ext>
            </a:extLst>
          </p:cNvPr>
          <p:cNvSpPr>
            <a:spLocks noGrp="1"/>
          </p:cNvSpPr>
          <p:nvPr>
            <p:ph type="body" sz="half" idx="2"/>
          </p:nvPr>
        </p:nvSpPr>
        <p:spPr>
          <a:xfrm>
            <a:off x="1036967" y="1461319"/>
            <a:ext cx="8825659" cy="5106629"/>
          </a:xfrm>
        </p:spPr>
        <p:txBody>
          <a:bodyPr>
            <a:normAutofit/>
          </a:bodyPr>
          <a:lstStyle/>
          <a:p>
            <a:pPr marL="342900" indent="-342900">
              <a:buFont typeface="Wingdings" panose="05000000000000000000" pitchFamily="2" charset="2"/>
              <a:buChar char="Ø"/>
            </a:pPr>
            <a:r>
              <a:rPr lang="en-IN" sz="2000" dirty="0"/>
              <a:t>Data Collection</a:t>
            </a:r>
          </a:p>
          <a:p>
            <a:pPr marL="342900" indent="-342900">
              <a:buFont typeface="Wingdings" panose="05000000000000000000" pitchFamily="2" charset="2"/>
              <a:buChar char="Ø"/>
            </a:pPr>
            <a:r>
              <a:rPr lang="en-IN" sz="2000" dirty="0"/>
              <a:t>Data Import</a:t>
            </a:r>
          </a:p>
          <a:p>
            <a:pPr marL="342900" indent="-342900">
              <a:buFont typeface="Wingdings" panose="05000000000000000000" pitchFamily="2" charset="2"/>
              <a:buChar char="Ø"/>
            </a:pPr>
            <a:r>
              <a:rPr lang="en-IN" sz="2000" dirty="0"/>
              <a:t>Data Preprocessing</a:t>
            </a:r>
          </a:p>
          <a:p>
            <a:pPr marL="342900" indent="-342900">
              <a:buFont typeface="Wingdings" panose="05000000000000000000" pitchFamily="2" charset="2"/>
              <a:buChar char="Ø"/>
            </a:pPr>
            <a:r>
              <a:rPr lang="en-IN" sz="2000" dirty="0"/>
              <a:t>Data Splitting into Training and Testing Sets</a:t>
            </a:r>
          </a:p>
          <a:p>
            <a:pPr marL="342900" indent="-342900">
              <a:buFont typeface="Wingdings" panose="05000000000000000000" pitchFamily="2" charset="2"/>
              <a:buChar char="Ø"/>
            </a:pPr>
            <a:r>
              <a:rPr lang="en-IN" sz="2000" dirty="0"/>
              <a:t>Model Selection</a:t>
            </a:r>
          </a:p>
          <a:p>
            <a:pPr marL="342900" indent="-342900">
              <a:buFont typeface="Wingdings" panose="05000000000000000000" pitchFamily="2" charset="2"/>
              <a:buChar char="Ø"/>
            </a:pPr>
            <a:r>
              <a:rPr lang="en-IN" sz="2000" dirty="0"/>
              <a:t>Model Training</a:t>
            </a:r>
          </a:p>
          <a:p>
            <a:pPr marL="342900" indent="-342900">
              <a:buFont typeface="Wingdings" panose="05000000000000000000" pitchFamily="2" charset="2"/>
              <a:buChar char="Ø"/>
            </a:pPr>
            <a:r>
              <a:rPr lang="en-IN" sz="2000" dirty="0"/>
              <a:t>Model Evaluation</a:t>
            </a:r>
          </a:p>
          <a:p>
            <a:pPr marL="342900" indent="-342900">
              <a:buFont typeface="Wingdings" panose="05000000000000000000" pitchFamily="2" charset="2"/>
              <a:buChar char="Ø"/>
            </a:pPr>
            <a:r>
              <a:rPr lang="en-IN" sz="2000" dirty="0"/>
              <a:t>Choosing Best Fit Model</a:t>
            </a:r>
          </a:p>
          <a:p>
            <a:pPr marL="342900" indent="-342900">
              <a:buFont typeface="Wingdings" panose="05000000000000000000" pitchFamily="2" charset="2"/>
              <a:buChar char="Ø"/>
            </a:pPr>
            <a:r>
              <a:rPr lang="en-IN" sz="2000" dirty="0"/>
              <a:t>Model Deployment</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3145374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213</TotalTime>
  <Words>991</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Bell MT</vt:lpstr>
      <vt:lpstr>Calisto MT</vt:lpstr>
      <vt:lpstr>Cambria Math</vt:lpstr>
      <vt:lpstr>Century Gothic</vt:lpstr>
      <vt:lpstr>Wingdings</vt:lpstr>
      <vt:lpstr>Wingdings 3</vt:lpstr>
      <vt:lpstr>Ion</vt:lpstr>
      <vt:lpstr>Data Science Project</vt:lpstr>
      <vt:lpstr>  PREPARING AN ML MODEL TO PREDICT PROFIT</vt:lpstr>
      <vt:lpstr>CONTENT</vt:lpstr>
      <vt:lpstr> ABSTRACT</vt:lpstr>
      <vt:lpstr>INTRODUCTION</vt:lpstr>
      <vt:lpstr> OBJECTIVE</vt:lpstr>
      <vt:lpstr>EXISTING METHOD</vt:lpstr>
      <vt:lpstr>PROPOSED SYSTEM</vt:lpstr>
      <vt:lpstr>SYSTEM ARCHITECTURE</vt:lpstr>
      <vt:lpstr>EXPLANATION </vt:lpstr>
      <vt:lpstr>X variables are : R&amp;D spend, Administration cost and Marketing spend.  Y variable is : Profit  Heatmap Representation:</vt:lpstr>
      <vt:lpstr>X variables are : R&amp;D spend, Administration cost and Marketing spend.  Y variable is : Profit   Regression lines can be drawn like below:</vt:lpstr>
      <vt:lpstr>X variables are : R&amp;D spend, Administration cost and Marketing spend.  Y variable is : Profit   Scatter plots are:</vt:lpstr>
      <vt:lpstr>X variables are : R&amp;D spend, Administration cost and Marketing spend.  Y variable is : Profit   Histogram and Distribution plots are:</vt:lpstr>
      <vt:lpstr>Here I calculated R Squared Score, Mean Absolute Error (MAE) &amp; Mean Squared Error (MSE).  Scores are shown below for each model:</vt:lpstr>
      <vt:lpstr>The lower value of MAE &amp; MSE implies higher accuracy of a regression model.  However, a higher value of R square is considered desirable.  According to the algorithm used in this project, The lower the final rank the better the model is.  Final rank is shown below :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Suvraneel Das</dc:creator>
  <cp:lastModifiedBy>Suvraneel Das</cp:lastModifiedBy>
  <cp:revision>5</cp:revision>
  <dcterms:created xsi:type="dcterms:W3CDTF">2023-07-28T16:00:16Z</dcterms:created>
  <dcterms:modified xsi:type="dcterms:W3CDTF">2023-08-10T12:37:57Z</dcterms:modified>
</cp:coreProperties>
</file>