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9"/>
  </p:notesMasterIdLst>
  <p:handoutMasterIdLst>
    <p:handoutMasterId r:id="rId30"/>
  </p:handoutMasterIdLst>
  <p:sldIdLst>
    <p:sldId id="1361" r:id="rId5"/>
    <p:sldId id="1411" r:id="rId6"/>
    <p:sldId id="1435" r:id="rId7"/>
    <p:sldId id="1436" r:id="rId8"/>
    <p:sldId id="1357" r:id="rId9"/>
    <p:sldId id="1449" r:id="rId10"/>
    <p:sldId id="1438" r:id="rId11"/>
    <p:sldId id="1439" r:id="rId12"/>
    <p:sldId id="1440" r:id="rId13"/>
    <p:sldId id="1441" r:id="rId14"/>
    <p:sldId id="1442" r:id="rId15"/>
    <p:sldId id="1443" r:id="rId16"/>
    <p:sldId id="1444" r:id="rId17"/>
    <p:sldId id="1445" r:id="rId18"/>
    <p:sldId id="1447" r:id="rId19"/>
    <p:sldId id="1446" r:id="rId20"/>
    <p:sldId id="1448" r:id="rId21"/>
    <p:sldId id="1450" r:id="rId22"/>
    <p:sldId id="1421" r:id="rId23"/>
    <p:sldId id="1416" r:id="rId24"/>
    <p:sldId id="1417" r:id="rId25"/>
    <p:sldId id="1418" r:id="rId26"/>
    <p:sldId id="1419" r:id="rId27"/>
    <p:sldId id="1420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EA217-A230-4806-A8A5-2733028761AC}" v="1" dt="2021-02-24T02:25:16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99" autoAdjust="0"/>
  </p:normalViewPr>
  <p:slideViewPr>
    <p:cSldViewPr>
      <p:cViewPr varScale="1">
        <p:scale>
          <a:sx n="56" d="100"/>
          <a:sy n="56" d="100"/>
        </p:scale>
        <p:origin x="712" y="45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ik, Satyajit" userId="f3e8d5ac-b5cf-415e-a9cf-7f8c46a0522e" providerId="ADAL" clId="{9BABBF26-A6AF-4C4B-B89D-F2B20D658A21}"/>
    <pc:docChg chg="addSld modSld">
      <pc:chgData name="Karnik, Satyajit" userId="f3e8d5ac-b5cf-415e-a9cf-7f8c46a0522e" providerId="ADAL" clId="{9BABBF26-A6AF-4C4B-B89D-F2B20D658A21}" dt="2021-02-22T02:04:54.391" v="60" actId="207"/>
      <pc:docMkLst>
        <pc:docMk/>
      </pc:docMkLst>
      <pc:sldChg chg="modSp">
        <pc:chgData name="Karnik, Satyajit" userId="f3e8d5ac-b5cf-415e-a9cf-7f8c46a0522e" providerId="ADAL" clId="{9BABBF26-A6AF-4C4B-B89D-F2B20D658A21}" dt="2021-02-22T02:03:07.438" v="26" actId="20577"/>
        <pc:sldMkLst>
          <pc:docMk/>
          <pc:sldMk cId="206266874" sldId="1443"/>
        </pc:sldMkLst>
        <pc:spChg chg="mod">
          <ac:chgData name="Karnik, Satyajit" userId="f3e8d5ac-b5cf-415e-a9cf-7f8c46a0522e" providerId="ADAL" clId="{9BABBF26-A6AF-4C4B-B89D-F2B20D658A21}" dt="2021-02-22T02:03:07.438" v="26" actId="20577"/>
          <ac:spMkLst>
            <pc:docMk/>
            <pc:sldMk cId="206266874" sldId="1443"/>
            <ac:spMk id="8195" creationId="{00000000-0000-0000-0000-000000000000}"/>
          </ac:spMkLst>
        </pc:spChg>
      </pc:sldChg>
      <pc:sldChg chg="addSp delSp modSp add mod setBg">
        <pc:chgData name="Karnik, Satyajit" userId="f3e8d5ac-b5cf-415e-a9cf-7f8c46a0522e" providerId="ADAL" clId="{9BABBF26-A6AF-4C4B-B89D-F2B20D658A21}" dt="2021-02-22T02:04:54.391" v="60" actId="207"/>
        <pc:sldMkLst>
          <pc:docMk/>
          <pc:sldMk cId="1003163359" sldId="1449"/>
        </pc:sldMkLst>
        <pc:spChg chg="mod">
          <ac:chgData name="Karnik, Satyajit" userId="f3e8d5ac-b5cf-415e-a9cf-7f8c46a0522e" providerId="ADAL" clId="{9BABBF26-A6AF-4C4B-B89D-F2B20D658A21}" dt="2021-02-22T02:04:38.876" v="58" actId="20577"/>
          <ac:spMkLst>
            <pc:docMk/>
            <pc:sldMk cId="1003163359" sldId="1449"/>
            <ac:spMk id="19458" creationId="{00000000-0000-0000-0000-000000000000}"/>
          </ac:spMkLst>
        </pc:spChg>
        <pc:spChg chg="add mod">
          <ac:chgData name="Karnik, Satyajit" userId="f3e8d5ac-b5cf-415e-a9cf-7f8c46a0522e" providerId="ADAL" clId="{9BABBF26-A6AF-4C4B-B89D-F2B20D658A21}" dt="2021-02-22T02:04:54.391" v="60" actId="207"/>
          <ac:spMkLst>
            <pc:docMk/>
            <pc:sldMk cId="1003163359" sldId="1449"/>
            <ac:spMk id="19459" creationId="{00000000-0000-0000-0000-000000000000}"/>
          </ac:spMkLst>
        </pc:spChg>
        <pc:graphicFrameChg chg="del mod replId">
          <ac:chgData name="Karnik, Satyajit" userId="f3e8d5ac-b5cf-415e-a9cf-7f8c46a0522e" providerId="ADAL" clId="{9BABBF26-A6AF-4C4B-B89D-F2B20D658A21}" dt="2021-02-22T02:04:08.466" v="30"/>
          <ac:graphicFrameMkLst>
            <pc:docMk/>
            <pc:sldMk cId="1003163359" sldId="1449"/>
            <ac:graphicFrameMk id="2" creationId="{00000000-0000-0000-0000-000000000000}"/>
          </ac:graphicFrameMkLst>
        </pc:graphicFrameChg>
      </pc:sldChg>
    </pc:docChg>
  </pc:docChgLst>
  <pc:docChgLst>
    <pc:chgData name="Karnik, Satyajit" userId="f3e8d5ac-b5cf-415e-a9cf-7f8c46a0522e" providerId="ADAL" clId="{C75EA217-A230-4806-A8A5-2733028761AC}"/>
    <pc:docChg chg="undo custSel addSld delSld modSld sldOrd">
      <pc:chgData name="Karnik, Satyajit" userId="f3e8d5ac-b5cf-415e-a9cf-7f8c46a0522e" providerId="ADAL" clId="{C75EA217-A230-4806-A8A5-2733028761AC}" dt="2021-02-24T02:25:49.497" v="3040"/>
      <pc:docMkLst>
        <pc:docMk/>
      </pc:docMkLst>
      <pc:sldChg chg="del">
        <pc:chgData name="Karnik, Satyajit" userId="f3e8d5ac-b5cf-415e-a9cf-7f8c46a0522e" providerId="ADAL" clId="{C75EA217-A230-4806-A8A5-2733028761AC}" dt="2021-02-13T14:54:46.154" v="48" actId="47"/>
        <pc:sldMkLst>
          <pc:docMk/>
          <pc:sldMk cId="0" sldId="1326"/>
        </pc:sldMkLst>
      </pc:sldChg>
      <pc:sldChg chg="del">
        <pc:chgData name="Karnik, Satyajit" userId="f3e8d5ac-b5cf-415e-a9cf-7f8c46a0522e" providerId="ADAL" clId="{C75EA217-A230-4806-A8A5-2733028761AC}" dt="2021-02-15T14:31:59.034" v="438" actId="47"/>
        <pc:sldMkLst>
          <pc:docMk/>
          <pc:sldMk cId="0" sldId="1327"/>
        </pc:sldMkLst>
      </pc:sldChg>
      <pc:sldChg chg="del">
        <pc:chgData name="Karnik, Satyajit" userId="f3e8d5ac-b5cf-415e-a9cf-7f8c46a0522e" providerId="ADAL" clId="{C75EA217-A230-4806-A8A5-2733028761AC}" dt="2021-02-13T14:54:20.555" v="39" actId="47"/>
        <pc:sldMkLst>
          <pc:docMk/>
          <pc:sldMk cId="4164644764" sldId="1342"/>
        </pc:sldMkLst>
      </pc:sldChg>
      <pc:sldChg chg="del">
        <pc:chgData name="Karnik, Satyajit" userId="f3e8d5ac-b5cf-415e-a9cf-7f8c46a0522e" providerId="ADAL" clId="{C75EA217-A230-4806-A8A5-2733028761AC}" dt="2021-02-13T14:55:18.045" v="57" actId="47"/>
        <pc:sldMkLst>
          <pc:docMk/>
          <pc:sldMk cId="3655801649" sldId="1346"/>
        </pc:sldMkLst>
      </pc:sldChg>
      <pc:sldChg chg="modSp mod">
        <pc:chgData name="Karnik, Satyajit" userId="f3e8d5ac-b5cf-415e-a9cf-7f8c46a0522e" providerId="ADAL" clId="{C75EA217-A230-4806-A8A5-2733028761AC}" dt="2021-02-17T13:47:41.402" v="2495" actId="27636"/>
        <pc:sldMkLst>
          <pc:docMk/>
          <pc:sldMk cId="1977545310" sldId="1357"/>
        </pc:sldMkLst>
        <pc:spChg chg="mod">
          <ac:chgData name="Karnik, Satyajit" userId="f3e8d5ac-b5cf-415e-a9cf-7f8c46a0522e" providerId="ADAL" clId="{C75EA217-A230-4806-A8A5-2733028761AC}" dt="2021-02-15T15:05:28.443" v="747" actId="20577"/>
          <ac:spMkLst>
            <pc:docMk/>
            <pc:sldMk cId="1977545310" sldId="1357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7T13:47:41.402" v="2495" actId="27636"/>
          <ac:spMkLst>
            <pc:docMk/>
            <pc:sldMk cId="1977545310" sldId="1357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4:21.398" v="40" actId="47"/>
        <pc:sldMkLst>
          <pc:docMk/>
          <pc:sldMk cId="2301808797" sldId="1358"/>
        </pc:sldMkLst>
      </pc:sldChg>
      <pc:sldChg chg="modSp mod">
        <pc:chgData name="Karnik, Satyajit" userId="f3e8d5ac-b5cf-415e-a9cf-7f8c46a0522e" providerId="ADAL" clId="{C75EA217-A230-4806-A8A5-2733028761AC}" dt="2021-02-13T14:52:42.011" v="24" actId="20577"/>
        <pc:sldMkLst>
          <pc:docMk/>
          <pc:sldMk cId="4151419925" sldId="1361"/>
        </pc:sldMkLst>
        <pc:spChg chg="mod">
          <ac:chgData name="Karnik, Satyajit" userId="f3e8d5ac-b5cf-415e-a9cf-7f8c46a0522e" providerId="ADAL" clId="{C75EA217-A230-4806-A8A5-2733028761AC}" dt="2021-02-13T14:52:42.011" v="24" actId="20577"/>
          <ac:spMkLst>
            <pc:docMk/>
            <pc:sldMk cId="4151419925" sldId="1361"/>
            <ac:spMk id="2" creationId="{B9AE7193-191E-4370-B243-B0A62EEE11BC}"/>
          </ac:spMkLst>
        </pc:spChg>
      </pc:sldChg>
      <pc:sldChg chg="del">
        <pc:chgData name="Karnik, Satyajit" userId="f3e8d5ac-b5cf-415e-a9cf-7f8c46a0522e" providerId="ADAL" clId="{C75EA217-A230-4806-A8A5-2733028761AC}" dt="2021-02-13T14:55:16.016" v="56" actId="47"/>
        <pc:sldMkLst>
          <pc:docMk/>
          <pc:sldMk cId="1881829075" sldId="1363"/>
        </pc:sldMkLst>
      </pc:sldChg>
      <pc:sldChg chg="del">
        <pc:chgData name="Karnik, Satyajit" userId="f3e8d5ac-b5cf-415e-a9cf-7f8c46a0522e" providerId="ADAL" clId="{C75EA217-A230-4806-A8A5-2733028761AC}" dt="2021-02-13T14:54:19.265" v="37" actId="47"/>
        <pc:sldMkLst>
          <pc:docMk/>
          <pc:sldMk cId="3949267659" sldId="1364"/>
        </pc:sldMkLst>
      </pc:sldChg>
      <pc:sldChg chg="del">
        <pc:chgData name="Karnik, Satyajit" userId="f3e8d5ac-b5cf-415e-a9cf-7f8c46a0522e" providerId="ADAL" clId="{C75EA217-A230-4806-A8A5-2733028761AC}" dt="2021-02-13T14:55:26.654" v="58" actId="47"/>
        <pc:sldMkLst>
          <pc:docMk/>
          <pc:sldMk cId="1827666193" sldId="1365"/>
        </pc:sldMkLst>
      </pc:sldChg>
      <pc:sldChg chg="del">
        <pc:chgData name="Karnik, Satyajit" userId="f3e8d5ac-b5cf-415e-a9cf-7f8c46a0522e" providerId="ADAL" clId="{C75EA217-A230-4806-A8A5-2733028761AC}" dt="2021-02-13T14:55:06.573" v="51" actId="47"/>
        <pc:sldMkLst>
          <pc:docMk/>
          <pc:sldMk cId="1741983692" sldId="1366"/>
        </pc:sldMkLst>
      </pc:sldChg>
      <pc:sldChg chg="del">
        <pc:chgData name="Karnik, Satyajit" userId="f3e8d5ac-b5cf-415e-a9cf-7f8c46a0522e" providerId="ADAL" clId="{C75EA217-A230-4806-A8A5-2733028761AC}" dt="2021-02-13T14:52:53.325" v="25" actId="47"/>
        <pc:sldMkLst>
          <pc:docMk/>
          <pc:sldMk cId="2258728933" sldId="1367"/>
        </pc:sldMkLst>
      </pc:sldChg>
      <pc:sldChg chg="del">
        <pc:chgData name="Karnik, Satyajit" userId="f3e8d5ac-b5cf-415e-a9cf-7f8c46a0522e" providerId="ADAL" clId="{C75EA217-A230-4806-A8A5-2733028761AC}" dt="2021-02-13T14:54:19.984" v="38" actId="47"/>
        <pc:sldMkLst>
          <pc:docMk/>
          <pc:sldMk cId="164440943" sldId="1368"/>
        </pc:sldMkLst>
      </pc:sldChg>
      <pc:sldChg chg="addSp modSp add del mod setBg">
        <pc:chgData name="Karnik, Satyajit" userId="f3e8d5ac-b5cf-415e-a9cf-7f8c46a0522e" providerId="ADAL" clId="{C75EA217-A230-4806-A8A5-2733028761AC}" dt="2021-02-15T14:32:01.710" v="439" actId="47"/>
        <pc:sldMkLst>
          <pc:docMk/>
          <pc:sldMk cId="0" sldId="1375"/>
        </pc:sldMkLst>
        <pc:spChg chg="add">
          <ac:chgData name="Karnik, Satyajit" userId="f3e8d5ac-b5cf-415e-a9cf-7f8c46a0522e" providerId="ADAL" clId="{C75EA217-A230-4806-A8A5-2733028761AC}" dt="2021-02-13T15:20:59.289" v="62" actId="26606"/>
          <ac:spMkLst>
            <pc:docMk/>
            <pc:sldMk cId="0" sldId="1375"/>
            <ac:spMk id="72" creationId="{FD6EDB49-211E-499D-9A08-6C5FF3D060F7}"/>
          </ac:spMkLst>
        </pc:spChg>
        <pc:spChg chg="add">
          <ac:chgData name="Karnik, Satyajit" userId="f3e8d5ac-b5cf-415e-a9cf-7f8c46a0522e" providerId="ADAL" clId="{C75EA217-A230-4806-A8A5-2733028761AC}" dt="2021-02-13T15:20:59.289" v="62" actId="26606"/>
          <ac:spMkLst>
            <pc:docMk/>
            <pc:sldMk cId="0" sldId="1375"/>
            <ac:spMk id="74" creationId="{38F9F37E-D3CF-4F3D-96C2-25307819DF2D}"/>
          </ac:spMkLst>
        </pc:spChg>
        <pc:spChg chg="add">
          <ac:chgData name="Karnik, Satyajit" userId="f3e8d5ac-b5cf-415e-a9cf-7f8c46a0522e" providerId="ADAL" clId="{C75EA217-A230-4806-A8A5-2733028761AC}" dt="2021-02-13T15:20:59.289" v="62" actId="26606"/>
          <ac:spMkLst>
            <pc:docMk/>
            <pc:sldMk cId="0" sldId="1375"/>
            <ac:spMk id="76" creationId="{C5FFF17D-767C-40E7-8C89-962F1F54BCD0}"/>
          </ac:spMkLst>
        </pc:spChg>
        <pc:spChg chg="add">
          <ac:chgData name="Karnik, Satyajit" userId="f3e8d5ac-b5cf-415e-a9cf-7f8c46a0522e" providerId="ADAL" clId="{C75EA217-A230-4806-A8A5-2733028761AC}" dt="2021-02-13T15:20:59.289" v="62" actId="26606"/>
          <ac:spMkLst>
            <pc:docMk/>
            <pc:sldMk cId="0" sldId="1375"/>
            <ac:spMk id="78" creationId="{E69F39E1-619D-4D9E-8823-8BD8CC3206B6}"/>
          </ac:spMkLst>
        </pc:spChg>
        <pc:spChg chg="add">
          <ac:chgData name="Karnik, Satyajit" userId="f3e8d5ac-b5cf-415e-a9cf-7f8c46a0522e" providerId="ADAL" clId="{C75EA217-A230-4806-A8A5-2733028761AC}" dt="2021-02-13T15:20:59.289" v="62" actId="26606"/>
          <ac:spMkLst>
            <pc:docMk/>
            <pc:sldMk cId="0" sldId="1375"/>
            <ac:spMk id="80" creationId="{C8C53F47-DF50-454F-A5A6-6B969748D972}"/>
          </ac:spMkLst>
        </pc:spChg>
        <pc:spChg chg="mod">
          <ac:chgData name="Karnik, Satyajit" userId="f3e8d5ac-b5cf-415e-a9cf-7f8c46a0522e" providerId="ADAL" clId="{C75EA217-A230-4806-A8A5-2733028761AC}" dt="2021-02-13T15:20:59.289" v="62" actId="26606"/>
          <ac:spMkLst>
            <pc:docMk/>
            <pc:sldMk cId="0" sldId="1375"/>
            <ac:spMk id="21506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3T15:21:21.131" v="66" actId="403"/>
          <ac:spMkLst>
            <pc:docMk/>
            <pc:sldMk cId="0" sldId="1375"/>
            <ac:spMk id="21507" creationId="{00000000-0000-0000-0000-000000000000}"/>
          </ac:spMkLst>
        </pc:spChg>
        <pc:picChg chg="add">
          <ac:chgData name="Karnik, Satyajit" userId="f3e8d5ac-b5cf-415e-a9cf-7f8c46a0522e" providerId="ADAL" clId="{C75EA217-A230-4806-A8A5-2733028761AC}" dt="2021-02-13T15:20:59.289" v="62" actId="26606"/>
          <ac:picMkLst>
            <pc:docMk/>
            <pc:sldMk cId="0" sldId="1375"/>
            <ac:picMk id="82" creationId="{6A26901A-BC62-4A3A-A07A-65E1F3DDDEC6}"/>
          </ac:picMkLst>
        </pc:picChg>
      </pc:sldChg>
      <pc:sldChg chg="modSp add mod modTransition setBg">
        <pc:chgData name="Karnik, Satyajit" userId="f3e8d5ac-b5cf-415e-a9cf-7f8c46a0522e" providerId="ADAL" clId="{C75EA217-A230-4806-A8A5-2733028761AC}" dt="2021-02-20T16:55:59.008" v="2867"/>
        <pc:sldMkLst>
          <pc:docMk/>
          <pc:sldMk cId="0" sldId="1411"/>
        </pc:sldMkLst>
        <pc:spChg chg="mod">
          <ac:chgData name="Karnik, Satyajit" userId="f3e8d5ac-b5cf-415e-a9cf-7f8c46a0522e" providerId="ADAL" clId="{C75EA217-A230-4806-A8A5-2733028761AC}" dt="2021-02-20T16:55:59.008" v="2867"/>
          <ac:spMkLst>
            <pc:docMk/>
            <pc:sldMk cId="0" sldId="1411"/>
            <ac:spMk id="15362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20T16:55:59.008" v="2867"/>
          <ac:spMkLst>
            <pc:docMk/>
            <pc:sldMk cId="0" sldId="1411"/>
            <ac:spMk id="15363" creationId="{00000000-0000-0000-0000-000000000000}"/>
          </ac:spMkLst>
        </pc:spChg>
      </pc:sldChg>
      <pc:sldChg chg="add del modTransition">
        <pc:chgData name="Karnik, Satyajit" userId="f3e8d5ac-b5cf-415e-a9cf-7f8c46a0522e" providerId="ADAL" clId="{C75EA217-A230-4806-A8A5-2733028761AC}" dt="2021-02-18T15:26:49.762" v="2810" actId="47"/>
        <pc:sldMkLst>
          <pc:docMk/>
          <pc:sldMk cId="0" sldId="1414"/>
        </pc:sldMkLst>
      </pc:sldChg>
      <pc:sldChg chg="add">
        <pc:chgData name="Karnik, Satyajit" userId="f3e8d5ac-b5cf-415e-a9cf-7f8c46a0522e" providerId="ADAL" clId="{C75EA217-A230-4806-A8A5-2733028761AC}" dt="2021-02-13T15:20:36.280" v="60"/>
        <pc:sldMkLst>
          <pc:docMk/>
          <pc:sldMk cId="1576840794" sldId="1416"/>
        </pc:sldMkLst>
      </pc:sldChg>
      <pc:sldChg chg="add modTransition">
        <pc:chgData name="Karnik, Satyajit" userId="f3e8d5ac-b5cf-415e-a9cf-7f8c46a0522e" providerId="ADAL" clId="{C75EA217-A230-4806-A8A5-2733028761AC}" dt="2021-02-13T15:20:36.280" v="60"/>
        <pc:sldMkLst>
          <pc:docMk/>
          <pc:sldMk cId="1165125824" sldId="1417"/>
        </pc:sldMkLst>
      </pc:sldChg>
      <pc:sldChg chg="add modTransition">
        <pc:chgData name="Karnik, Satyajit" userId="f3e8d5ac-b5cf-415e-a9cf-7f8c46a0522e" providerId="ADAL" clId="{C75EA217-A230-4806-A8A5-2733028761AC}" dt="2021-02-13T15:20:36.280" v="60"/>
        <pc:sldMkLst>
          <pc:docMk/>
          <pc:sldMk cId="3100630182" sldId="1418"/>
        </pc:sldMkLst>
      </pc:sldChg>
      <pc:sldChg chg="modSp add mod modTransition">
        <pc:chgData name="Karnik, Satyajit" userId="f3e8d5ac-b5cf-415e-a9cf-7f8c46a0522e" providerId="ADAL" clId="{C75EA217-A230-4806-A8A5-2733028761AC}" dt="2021-02-13T15:20:36.397" v="61" actId="27636"/>
        <pc:sldMkLst>
          <pc:docMk/>
          <pc:sldMk cId="2033782581" sldId="1419"/>
        </pc:sldMkLst>
        <pc:spChg chg="mod">
          <ac:chgData name="Karnik, Satyajit" userId="f3e8d5ac-b5cf-415e-a9cf-7f8c46a0522e" providerId="ADAL" clId="{C75EA217-A230-4806-A8A5-2733028761AC}" dt="2021-02-13T15:20:36.397" v="61" actId="27636"/>
          <ac:spMkLst>
            <pc:docMk/>
            <pc:sldMk cId="2033782581" sldId="1419"/>
            <ac:spMk id="25602" creationId="{00000000-0000-0000-0000-000000000000}"/>
          </ac:spMkLst>
        </pc:spChg>
      </pc:sldChg>
      <pc:sldChg chg="add modTransition">
        <pc:chgData name="Karnik, Satyajit" userId="f3e8d5ac-b5cf-415e-a9cf-7f8c46a0522e" providerId="ADAL" clId="{C75EA217-A230-4806-A8A5-2733028761AC}" dt="2021-02-13T15:20:36.280" v="60"/>
        <pc:sldMkLst>
          <pc:docMk/>
          <pc:sldMk cId="3154408421" sldId="1420"/>
        </pc:sldMkLst>
      </pc:sldChg>
      <pc:sldChg chg="add modTransition">
        <pc:chgData name="Karnik, Satyajit" userId="f3e8d5ac-b5cf-415e-a9cf-7f8c46a0522e" providerId="ADAL" clId="{C75EA217-A230-4806-A8A5-2733028761AC}" dt="2021-02-13T15:20:36.280" v="60"/>
        <pc:sldMkLst>
          <pc:docMk/>
          <pc:sldMk cId="2528887672" sldId="1421"/>
        </pc:sldMkLst>
      </pc:sldChg>
      <pc:sldChg chg="addSp modSp add del mod modTransition setBg">
        <pc:chgData name="Karnik, Satyajit" userId="f3e8d5ac-b5cf-415e-a9cf-7f8c46a0522e" providerId="ADAL" clId="{C75EA217-A230-4806-A8A5-2733028761AC}" dt="2021-02-15T14:32:02.306" v="440" actId="47"/>
        <pc:sldMkLst>
          <pc:docMk/>
          <pc:sldMk cId="3328629462" sldId="1424"/>
        </pc:sldMkLst>
        <pc:spChg chg="mod">
          <ac:chgData name="Karnik, Satyajit" userId="f3e8d5ac-b5cf-415e-a9cf-7f8c46a0522e" providerId="ADAL" clId="{C75EA217-A230-4806-A8A5-2733028761AC}" dt="2021-02-13T15:21:43.901" v="67" actId="26606"/>
          <ac:spMkLst>
            <pc:docMk/>
            <pc:sldMk cId="3328629462" sldId="1424"/>
            <ac:spMk id="2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3T15:21:55.388" v="70" actId="403"/>
          <ac:spMkLst>
            <pc:docMk/>
            <pc:sldMk cId="3328629462" sldId="1424"/>
            <ac:spMk id="3" creationId="{00000000-0000-0000-0000-000000000000}"/>
          </ac:spMkLst>
        </pc:spChg>
        <pc:spChg chg="add">
          <ac:chgData name="Karnik, Satyajit" userId="f3e8d5ac-b5cf-415e-a9cf-7f8c46a0522e" providerId="ADAL" clId="{C75EA217-A230-4806-A8A5-2733028761AC}" dt="2021-02-13T15:21:43.901" v="67" actId="26606"/>
          <ac:spMkLst>
            <pc:docMk/>
            <pc:sldMk cId="3328629462" sldId="1424"/>
            <ac:spMk id="8" creationId="{FD6EDB49-211E-499D-9A08-6C5FF3D060F7}"/>
          </ac:spMkLst>
        </pc:spChg>
        <pc:spChg chg="add">
          <ac:chgData name="Karnik, Satyajit" userId="f3e8d5ac-b5cf-415e-a9cf-7f8c46a0522e" providerId="ADAL" clId="{C75EA217-A230-4806-A8A5-2733028761AC}" dt="2021-02-13T15:21:43.901" v="67" actId="26606"/>
          <ac:spMkLst>
            <pc:docMk/>
            <pc:sldMk cId="3328629462" sldId="1424"/>
            <ac:spMk id="10" creationId="{38F9F37E-D3CF-4F3D-96C2-25307819DF2D}"/>
          </ac:spMkLst>
        </pc:spChg>
        <pc:spChg chg="add">
          <ac:chgData name="Karnik, Satyajit" userId="f3e8d5ac-b5cf-415e-a9cf-7f8c46a0522e" providerId="ADAL" clId="{C75EA217-A230-4806-A8A5-2733028761AC}" dt="2021-02-13T15:21:43.901" v="67" actId="26606"/>
          <ac:spMkLst>
            <pc:docMk/>
            <pc:sldMk cId="3328629462" sldId="1424"/>
            <ac:spMk id="12" creationId="{C5FFF17D-767C-40E7-8C89-962F1F54BCD0}"/>
          </ac:spMkLst>
        </pc:spChg>
        <pc:spChg chg="add">
          <ac:chgData name="Karnik, Satyajit" userId="f3e8d5ac-b5cf-415e-a9cf-7f8c46a0522e" providerId="ADAL" clId="{C75EA217-A230-4806-A8A5-2733028761AC}" dt="2021-02-13T15:21:43.901" v="67" actId="26606"/>
          <ac:spMkLst>
            <pc:docMk/>
            <pc:sldMk cId="3328629462" sldId="1424"/>
            <ac:spMk id="14" creationId="{E69F39E1-619D-4D9E-8823-8BD8CC3206B6}"/>
          </ac:spMkLst>
        </pc:spChg>
        <pc:spChg chg="add">
          <ac:chgData name="Karnik, Satyajit" userId="f3e8d5ac-b5cf-415e-a9cf-7f8c46a0522e" providerId="ADAL" clId="{C75EA217-A230-4806-A8A5-2733028761AC}" dt="2021-02-13T15:21:43.901" v="67" actId="26606"/>
          <ac:spMkLst>
            <pc:docMk/>
            <pc:sldMk cId="3328629462" sldId="1424"/>
            <ac:spMk id="16" creationId="{C8C53F47-DF50-454F-A5A6-6B969748D972}"/>
          </ac:spMkLst>
        </pc:spChg>
        <pc:picChg chg="add">
          <ac:chgData name="Karnik, Satyajit" userId="f3e8d5ac-b5cf-415e-a9cf-7f8c46a0522e" providerId="ADAL" clId="{C75EA217-A230-4806-A8A5-2733028761AC}" dt="2021-02-13T15:21:43.901" v="67" actId="26606"/>
          <ac:picMkLst>
            <pc:docMk/>
            <pc:sldMk cId="3328629462" sldId="1424"/>
            <ac:picMk id="18" creationId="{6A26901A-BC62-4A3A-A07A-65E1F3DDDEC6}"/>
          </ac:picMkLst>
        </pc:picChg>
      </pc:sldChg>
      <pc:sldChg chg="del">
        <pc:chgData name="Karnik, Satyajit" userId="f3e8d5ac-b5cf-415e-a9cf-7f8c46a0522e" providerId="ADAL" clId="{C75EA217-A230-4806-A8A5-2733028761AC}" dt="2021-02-13T14:54:18.569" v="36" actId="47"/>
        <pc:sldMkLst>
          <pc:docMk/>
          <pc:sldMk cId="2945741726" sldId="1425"/>
        </pc:sldMkLst>
      </pc:sldChg>
      <pc:sldChg chg="addSp modSp add del mod modTransition setBg">
        <pc:chgData name="Karnik, Satyajit" userId="f3e8d5ac-b5cf-415e-a9cf-7f8c46a0522e" providerId="ADAL" clId="{C75EA217-A230-4806-A8A5-2733028761AC}" dt="2021-02-15T14:32:04.313" v="441" actId="47"/>
        <pc:sldMkLst>
          <pc:docMk/>
          <pc:sldMk cId="1787784158" sldId="1433"/>
        </pc:sldMkLst>
        <pc:spChg chg="mod">
          <ac:chgData name="Karnik, Satyajit" userId="f3e8d5ac-b5cf-415e-a9cf-7f8c46a0522e" providerId="ADAL" clId="{C75EA217-A230-4806-A8A5-2733028761AC}" dt="2021-02-13T15:22:13.239" v="71" actId="26606"/>
          <ac:spMkLst>
            <pc:docMk/>
            <pc:sldMk cId="1787784158" sldId="1433"/>
            <ac:spMk id="2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3T15:22:22.880" v="74" actId="403"/>
          <ac:spMkLst>
            <pc:docMk/>
            <pc:sldMk cId="1787784158" sldId="1433"/>
            <ac:spMk id="3" creationId="{00000000-0000-0000-0000-000000000000}"/>
          </ac:spMkLst>
        </pc:spChg>
        <pc:spChg chg="add">
          <ac:chgData name="Karnik, Satyajit" userId="f3e8d5ac-b5cf-415e-a9cf-7f8c46a0522e" providerId="ADAL" clId="{C75EA217-A230-4806-A8A5-2733028761AC}" dt="2021-02-13T15:22:13.239" v="71" actId="26606"/>
          <ac:spMkLst>
            <pc:docMk/>
            <pc:sldMk cId="1787784158" sldId="1433"/>
            <ac:spMk id="8" creationId="{FD6EDB49-211E-499D-9A08-6C5FF3D060F7}"/>
          </ac:spMkLst>
        </pc:spChg>
        <pc:spChg chg="add">
          <ac:chgData name="Karnik, Satyajit" userId="f3e8d5ac-b5cf-415e-a9cf-7f8c46a0522e" providerId="ADAL" clId="{C75EA217-A230-4806-A8A5-2733028761AC}" dt="2021-02-13T15:22:13.239" v="71" actId="26606"/>
          <ac:spMkLst>
            <pc:docMk/>
            <pc:sldMk cId="1787784158" sldId="1433"/>
            <ac:spMk id="10" creationId="{38F9F37E-D3CF-4F3D-96C2-25307819DF2D}"/>
          </ac:spMkLst>
        </pc:spChg>
        <pc:spChg chg="add">
          <ac:chgData name="Karnik, Satyajit" userId="f3e8d5ac-b5cf-415e-a9cf-7f8c46a0522e" providerId="ADAL" clId="{C75EA217-A230-4806-A8A5-2733028761AC}" dt="2021-02-13T15:22:13.239" v="71" actId="26606"/>
          <ac:spMkLst>
            <pc:docMk/>
            <pc:sldMk cId="1787784158" sldId="1433"/>
            <ac:spMk id="12" creationId="{C5FFF17D-767C-40E7-8C89-962F1F54BCD0}"/>
          </ac:spMkLst>
        </pc:spChg>
        <pc:spChg chg="add">
          <ac:chgData name="Karnik, Satyajit" userId="f3e8d5ac-b5cf-415e-a9cf-7f8c46a0522e" providerId="ADAL" clId="{C75EA217-A230-4806-A8A5-2733028761AC}" dt="2021-02-13T15:22:13.239" v="71" actId="26606"/>
          <ac:spMkLst>
            <pc:docMk/>
            <pc:sldMk cId="1787784158" sldId="1433"/>
            <ac:spMk id="14" creationId="{E69F39E1-619D-4D9E-8823-8BD8CC3206B6}"/>
          </ac:spMkLst>
        </pc:spChg>
        <pc:spChg chg="add">
          <ac:chgData name="Karnik, Satyajit" userId="f3e8d5ac-b5cf-415e-a9cf-7f8c46a0522e" providerId="ADAL" clId="{C75EA217-A230-4806-A8A5-2733028761AC}" dt="2021-02-13T15:22:13.239" v="71" actId="26606"/>
          <ac:spMkLst>
            <pc:docMk/>
            <pc:sldMk cId="1787784158" sldId="1433"/>
            <ac:spMk id="16" creationId="{C8C53F47-DF50-454F-A5A6-6B969748D972}"/>
          </ac:spMkLst>
        </pc:spChg>
        <pc:picChg chg="add">
          <ac:chgData name="Karnik, Satyajit" userId="f3e8d5ac-b5cf-415e-a9cf-7f8c46a0522e" providerId="ADAL" clId="{C75EA217-A230-4806-A8A5-2733028761AC}" dt="2021-02-13T15:22:13.239" v="71" actId="26606"/>
          <ac:picMkLst>
            <pc:docMk/>
            <pc:sldMk cId="1787784158" sldId="1433"/>
            <ac:picMk id="18" creationId="{6A26901A-BC62-4A3A-A07A-65E1F3DDDEC6}"/>
          </ac:picMkLst>
        </pc:picChg>
      </pc:sldChg>
      <pc:sldChg chg="modSp mod">
        <pc:chgData name="Karnik, Satyajit" userId="f3e8d5ac-b5cf-415e-a9cf-7f8c46a0522e" providerId="ADAL" clId="{C75EA217-A230-4806-A8A5-2733028761AC}" dt="2021-02-15T14:26:32.839" v="437" actId="20577"/>
        <pc:sldMkLst>
          <pc:docMk/>
          <pc:sldMk cId="26142766" sldId="1436"/>
        </pc:sldMkLst>
        <pc:graphicFrameChg chg="modGraphic">
          <ac:chgData name="Karnik, Satyajit" userId="f3e8d5ac-b5cf-415e-a9cf-7f8c46a0522e" providerId="ADAL" clId="{C75EA217-A230-4806-A8A5-2733028761AC}" dt="2021-02-15T14:26:32.839" v="437" actId="20577"/>
          <ac:graphicFrameMkLst>
            <pc:docMk/>
            <pc:sldMk cId="26142766" sldId="1436"/>
            <ac:graphicFrameMk id="6" creationId="{9C6E3FA4-88B3-41BA-8F2C-7D607C4D9B6E}"/>
          </ac:graphicFrameMkLst>
        </pc:graphicFrameChg>
      </pc:sldChg>
      <pc:sldChg chg="modSp add del mod">
        <pc:chgData name="Karnik, Satyajit" userId="f3e8d5ac-b5cf-415e-a9cf-7f8c46a0522e" providerId="ADAL" clId="{C75EA217-A230-4806-A8A5-2733028761AC}" dt="2021-02-17T13:33:02.604" v="2320" actId="47"/>
        <pc:sldMkLst>
          <pc:docMk/>
          <pc:sldMk cId="1113984891" sldId="1437"/>
        </pc:sldMkLst>
        <pc:spChg chg="mod">
          <ac:chgData name="Karnik, Satyajit" userId="f3e8d5ac-b5cf-415e-a9cf-7f8c46a0522e" providerId="ADAL" clId="{C75EA217-A230-4806-A8A5-2733028761AC}" dt="2021-02-15T15:07:20.310" v="758" actId="20577"/>
          <ac:spMkLst>
            <pc:docMk/>
            <pc:sldMk cId="1113984891" sldId="1437"/>
            <ac:spMk id="8195" creationId="{00000000-0000-0000-0000-000000000000}"/>
          </ac:spMkLst>
        </pc:spChg>
      </pc:sldChg>
      <pc:sldChg chg="modSp add mod">
        <pc:chgData name="Karnik, Satyajit" userId="f3e8d5ac-b5cf-415e-a9cf-7f8c46a0522e" providerId="ADAL" clId="{C75EA217-A230-4806-A8A5-2733028761AC}" dt="2021-02-18T15:12:21.009" v="2566" actId="20577"/>
        <pc:sldMkLst>
          <pc:docMk/>
          <pc:sldMk cId="860388728" sldId="1438"/>
        </pc:sldMkLst>
        <pc:spChg chg="mod">
          <ac:chgData name="Karnik, Satyajit" userId="f3e8d5ac-b5cf-415e-a9cf-7f8c46a0522e" providerId="ADAL" clId="{C75EA217-A230-4806-A8A5-2733028761AC}" dt="2021-02-17T13:45:57.638" v="2439" actId="20577"/>
          <ac:spMkLst>
            <pc:docMk/>
            <pc:sldMk cId="860388728" sldId="1438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8T15:12:21.009" v="2566" actId="20577"/>
          <ac:spMkLst>
            <pc:docMk/>
            <pc:sldMk cId="860388728" sldId="1438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4:22.592" v="41" actId="47"/>
        <pc:sldMkLst>
          <pc:docMk/>
          <pc:sldMk cId="2424123181" sldId="1438"/>
        </pc:sldMkLst>
      </pc:sldChg>
      <pc:sldChg chg="modSp add mod">
        <pc:chgData name="Karnik, Satyajit" userId="f3e8d5ac-b5cf-415e-a9cf-7f8c46a0522e" providerId="ADAL" clId="{C75EA217-A230-4806-A8A5-2733028761AC}" dt="2021-02-20T16:56:59.589" v="2895" actId="20577"/>
        <pc:sldMkLst>
          <pc:docMk/>
          <pc:sldMk cId="2188183971" sldId="1439"/>
        </pc:sldMkLst>
        <pc:spChg chg="mod">
          <ac:chgData name="Karnik, Satyajit" userId="f3e8d5ac-b5cf-415e-a9cf-7f8c46a0522e" providerId="ADAL" clId="{C75EA217-A230-4806-A8A5-2733028761AC}" dt="2021-02-15T16:29:32.811" v="965" actId="20577"/>
          <ac:spMkLst>
            <pc:docMk/>
            <pc:sldMk cId="2188183971" sldId="1439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20T16:56:59.589" v="2895" actId="20577"/>
          <ac:spMkLst>
            <pc:docMk/>
            <pc:sldMk cId="2188183971" sldId="1439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4:23.823" v="42" actId="47"/>
        <pc:sldMkLst>
          <pc:docMk/>
          <pc:sldMk cId="4227165346" sldId="1439"/>
        </pc:sldMkLst>
      </pc:sldChg>
      <pc:sldChg chg="del">
        <pc:chgData name="Karnik, Satyajit" userId="f3e8d5ac-b5cf-415e-a9cf-7f8c46a0522e" providerId="ADAL" clId="{C75EA217-A230-4806-A8A5-2733028761AC}" dt="2021-02-13T14:54:29.715" v="44" actId="47"/>
        <pc:sldMkLst>
          <pc:docMk/>
          <pc:sldMk cId="501759385" sldId="1440"/>
        </pc:sldMkLst>
      </pc:sldChg>
      <pc:sldChg chg="addSp delSp modSp add mod">
        <pc:chgData name="Karnik, Satyajit" userId="f3e8d5ac-b5cf-415e-a9cf-7f8c46a0522e" providerId="ADAL" clId="{C75EA217-A230-4806-A8A5-2733028761AC}" dt="2021-02-15T16:35:15.125" v="1171"/>
        <pc:sldMkLst>
          <pc:docMk/>
          <pc:sldMk cId="2671176196" sldId="1440"/>
        </pc:sldMkLst>
        <pc:spChg chg="add mod">
          <ac:chgData name="Karnik, Satyajit" userId="f3e8d5ac-b5cf-415e-a9cf-7f8c46a0522e" providerId="ADAL" clId="{C75EA217-A230-4806-A8A5-2733028761AC}" dt="2021-02-15T16:34:57.223" v="1170" actId="14100"/>
          <ac:spMkLst>
            <pc:docMk/>
            <pc:sldMk cId="2671176196" sldId="1440"/>
            <ac:spMk id="4" creationId="{15B491EE-7131-41FE-AAA3-38520C081821}"/>
          </ac:spMkLst>
        </pc:spChg>
        <pc:spChg chg="add mod">
          <ac:chgData name="Karnik, Satyajit" userId="f3e8d5ac-b5cf-415e-a9cf-7f8c46a0522e" providerId="ADAL" clId="{C75EA217-A230-4806-A8A5-2733028761AC}" dt="2021-02-15T16:35:15.125" v="1171"/>
          <ac:spMkLst>
            <pc:docMk/>
            <pc:sldMk cId="2671176196" sldId="1440"/>
            <ac:spMk id="7" creationId="{6FD2C7A7-6FA9-4875-B779-330FAF5FAE50}"/>
          </ac:spMkLst>
        </pc:spChg>
        <pc:spChg chg="mod">
          <ac:chgData name="Karnik, Satyajit" userId="f3e8d5ac-b5cf-415e-a9cf-7f8c46a0522e" providerId="ADAL" clId="{C75EA217-A230-4806-A8A5-2733028761AC}" dt="2021-02-15T16:31:03.457" v="1143" actId="20577"/>
          <ac:spMkLst>
            <pc:docMk/>
            <pc:sldMk cId="2671176196" sldId="1440"/>
            <ac:spMk id="8194" creationId="{00000000-0000-0000-0000-000000000000}"/>
          </ac:spMkLst>
        </pc:spChg>
        <pc:spChg chg="del mod">
          <ac:chgData name="Karnik, Satyajit" userId="f3e8d5ac-b5cf-415e-a9cf-7f8c46a0522e" providerId="ADAL" clId="{C75EA217-A230-4806-A8A5-2733028761AC}" dt="2021-02-15T16:31:24.624" v="1152"/>
          <ac:spMkLst>
            <pc:docMk/>
            <pc:sldMk cId="2671176196" sldId="1440"/>
            <ac:spMk id="8195" creationId="{00000000-0000-0000-0000-000000000000}"/>
          </ac:spMkLst>
        </pc:spChg>
        <pc:graphicFrameChg chg="add del mod replId">
          <ac:chgData name="Karnik, Satyajit" userId="f3e8d5ac-b5cf-415e-a9cf-7f8c46a0522e" providerId="ADAL" clId="{C75EA217-A230-4806-A8A5-2733028761AC}" dt="2021-02-15T16:31:51.568" v="1155"/>
          <ac:graphicFrameMkLst>
            <pc:docMk/>
            <pc:sldMk cId="2671176196" sldId="1440"/>
            <ac:graphicFrameMk id="2" creationId="{15B491EE-7131-41FE-AAA3-38520C081821}"/>
          </ac:graphicFrameMkLst>
        </pc:graphicFrameChg>
      </pc:sldChg>
      <pc:sldChg chg="del">
        <pc:chgData name="Karnik, Satyajit" userId="f3e8d5ac-b5cf-415e-a9cf-7f8c46a0522e" providerId="ADAL" clId="{C75EA217-A230-4806-A8A5-2733028761AC}" dt="2021-02-13T14:54:26.368" v="43" actId="47"/>
        <pc:sldMkLst>
          <pc:docMk/>
          <pc:sldMk cId="639617846" sldId="1441"/>
        </pc:sldMkLst>
      </pc:sldChg>
      <pc:sldChg chg="addSp delSp modSp add mod">
        <pc:chgData name="Karnik, Satyajit" userId="f3e8d5ac-b5cf-415e-a9cf-7f8c46a0522e" providerId="ADAL" clId="{C75EA217-A230-4806-A8A5-2733028761AC}" dt="2021-02-15T16:39:21.138" v="1254" actId="20577"/>
        <pc:sldMkLst>
          <pc:docMk/>
          <pc:sldMk cId="3916308593" sldId="1441"/>
        </pc:sldMkLst>
        <pc:spChg chg="add mod">
          <ac:chgData name="Karnik, Satyajit" userId="f3e8d5ac-b5cf-415e-a9cf-7f8c46a0522e" providerId="ADAL" clId="{C75EA217-A230-4806-A8A5-2733028761AC}" dt="2021-02-15T16:38:06.232" v="1212" actId="1076"/>
          <ac:spMkLst>
            <pc:docMk/>
            <pc:sldMk cId="3916308593" sldId="1441"/>
            <ac:spMk id="2" creationId="{EFEC8251-A248-45C3-B24B-498584BDB364}"/>
          </ac:spMkLst>
        </pc:spChg>
        <pc:spChg chg="add mod">
          <ac:chgData name="Karnik, Satyajit" userId="f3e8d5ac-b5cf-415e-a9cf-7f8c46a0522e" providerId="ADAL" clId="{C75EA217-A230-4806-A8A5-2733028761AC}" dt="2021-02-15T16:39:01.204" v="1237" actId="1076"/>
          <ac:spMkLst>
            <pc:docMk/>
            <pc:sldMk cId="3916308593" sldId="1441"/>
            <ac:spMk id="6" creationId="{AA6A5B2E-40E6-4DC9-9168-084ACB01EFD8}"/>
          </ac:spMkLst>
        </pc:spChg>
        <pc:spChg chg="del">
          <ac:chgData name="Karnik, Satyajit" userId="f3e8d5ac-b5cf-415e-a9cf-7f8c46a0522e" providerId="ADAL" clId="{C75EA217-A230-4806-A8A5-2733028761AC}" dt="2021-02-15T16:37:00.894" v="1175" actId="478"/>
          <ac:spMkLst>
            <pc:docMk/>
            <pc:sldMk cId="3916308593" sldId="1441"/>
            <ac:spMk id="7" creationId="{6FD2C7A7-6FA9-4875-B779-330FAF5FAE50}"/>
          </ac:spMkLst>
        </pc:spChg>
        <pc:spChg chg="add mod">
          <ac:chgData name="Karnik, Satyajit" userId="f3e8d5ac-b5cf-415e-a9cf-7f8c46a0522e" providerId="ADAL" clId="{C75EA217-A230-4806-A8A5-2733028761AC}" dt="2021-02-15T16:37:52.899" v="1206" actId="20577"/>
          <ac:spMkLst>
            <pc:docMk/>
            <pc:sldMk cId="3916308593" sldId="1441"/>
            <ac:spMk id="8" creationId="{5ABBBEA1-6636-4C76-A1F5-FF3F971DE824}"/>
          </ac:spMkLst>
        </pc:spChg>
        <pc:spChg chg="mod">
          <ac:chgData name="Karnik, Satyajit" userId="f3e8d5ac-b5cf-415e-a9cf-7f8c46a0522e" providerId="ADAL" clId="{C75EA217-A230-4806-A8A5-2733028761AC}" dt="2021-02-15T16:39:21.138" v="1254" actId="20577"/>
          <ac:spMkLst>
            <pc:docMk/>
            <pc:sldMk cId="3916308593" sldId="1441"/>
            <ac:spMk id="8194" creationId="{00000000-0000-0000-0000-000000000000}"/>
          </ac:spMkLst>
        </pc:spChg>
        <pc:cxnChg chg="add mod">
          <ac:chgData name="Karnik, Satyajit" userId="f3e8d5ac-b5cf-415e-a9cf-7f8c46a0522e" providerId="ADAL" clId="{C75EA217-A230-4806-A8A5-2733028761AC}" dt="2021-02-15T16:38:35.851" v="1230" actId="692"/>
          <ac:cxnSpMkLst>
            <pc:docMk/>
            <pc:sldMk cId="3916308593" sldId="1441"/>
            <ac:cxnSpMk id="5" creationId="{6EE34499-344D-48DB-AE0C-EE7255EFF4E8}"/>
          </ac:cxnSpMkLst>
        </pc:cxnChg>
        <pc:cxnChg chg="add mod">
          <ac:chgData name="Karnik, Satyajit" userId="f3e8d5ac-b5cf-415e-a9cf-7f8c46a0522e" providerId="ADAL" clId="{C75EA217-A230-4806-A8A5-2733028761AC}" dt="2021-02-15T16:39:13.206" v="1239" actId="14100"/>
          <ac:cxnSpMkLst>
            <pc:docMk/>
            <pc:sldMk cId="3916308593" sldId="1441"/>
            <ac:cxnSpMk id="10" creationId="{C6DEFB1A-F06D-4201-A599-465AB7D9CBCC}"/>
          </ac:cxnSpMkLst>
        </pc:cxnChg>
        <pc:cxnChg chg="add mod">
          <ac:chgData name="Karnik, Satyajit" userId="f3e8d5ac-b5cf-415e-a9cf-7f8c46a0522e" providerId="ADAL" clId="{C75EA217-A230-4806-A8A5-2733028761AC}" dt="2021-02-15T16:39:04.674" v="1238" actId="14100"/>
          <ac:cxnSpMkLst>
            <pc:docMk/>
            <pc:sldMk cId="3916308593" sldId="1441"/>
            <ac:cxnSpMk id="11" creationId="{368F33DB-D180-4873-B5FE-6B62914D5A79}"/>
          </ac:cxnSpMkLst>
        </pc:cxnChg>
      </pc:sldChg>
      <pc:sldChg chg="add del setBg">
        <pc:chgData name="Karnik, Satyajit" userId="f3e8d5ac-b5cf-415e-a9cf-7f8c46a0522e" providerId="ADAL" clId="{C75EA217-A230-4806-A8A5-2733028761AC}" dt="2021-02-15T16:36:52.618" v="1173" actId="47"/>
        <pc:sldMkLst>
          <pc:docMk/>
          <pc:sldMk cId="4191019667" sldId="1441"/>
        </pc:sldMkLst>
      </pc:sldChg>
      <pc:sldChg chg="modSp add mod ord">
        <pc:chgData name="Karnik, Satyajit" userId="f3e8d5ac-b5cf-415e-a9cf-7f8c46a0522e" providerId="ADAL" clId="{C75EA217-A230-4806-A8A5-2733028761AC}" dt="2021-02-23T14:40:44.547" v="2995" actId="20577"/>
        <pc:sldMkLst>
          <pc:docMk/>
          <pc:sldMk cId="3229084960" sldId="1442"/>
        </pc:sldMkLst>
        <pc:spChg chg="mod">
          <ac:chgData name="Karnik, Satyajit" userId="f3e8d5ac-b5cf-415e-a9cf-7f8c46a0522e" providerId="ADAL" clId="{C75EA217-A230-4806-A8A5-2733028761AC}" dt="2021-02-22T15:04:01.532" v="2950" actId="20577"/>
          <ac:spMkLst>
            <pc:docMk/>
            <pc:sldMk cId="3229084960" sldId="1442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23T14:40:44.547" v="2995" actId="20577"/>
          <ac:spMkLst>
            <pc:docMk/>
            <pc:sldMk cId="3229084960" sldId="1442"/>
            <ac:spMk id="8195" creationId="{00000000-0000-0000-0000-000000000000}"/>
          </ac:spMkLst>
        </pc:spChg>
      </pc:sldChg>
      <pc:sldChg chg="addSp delSp modSp add del mod">
        <pc:chgData name="Karnik, Satyajit" userId="f3e8d5ac-b5cf-415e-a9cf-7f8c46a0522e" providerId="ADAL" clId="{C75EA217-A230-4806-A8A5-2733028761AC}" dt="2021-02-15T16:42:52.038" v="1261" actId="47"/>
        <pc:sldMkLst>
          <pc:docMk/>
          <pc:sldMk cId="3484027507" sldId="1442"/>
        </pc:sldMkLst>
        <pc:spChg chg="del">
          <ac:chgData name="Karnik, Satyajit" userId="f3e8d5ac-b5cf-415e-a9cf-7f8c46a0522e" providerId="ADAL" clId="{C75EA217-A230-4806-A8A5-2733028761AC}" dt="2021-02-15T16:42:44.268" v="1258" actId="478"/>
          <ac:spMkLst>
            <pc:docMk/>
            <pc:sldMk cId="3484027507" sldId="1442"/>
            <ac:spMk id="2" creationId="{EFEC8251-A248-45C3-B24B-498584BDB364}"/>
          </ac:spMkLst>
        </pc:spChg>
        <pc:spChg chg="del">
          <ac:chgData name="Karnik, Satyajit" userId="f3e8d5ac-b5cf-415e-a9cf-7f8c46a0522e" providerId="ADAL" clId="{C75EA217-A230-4806-A8A5-2733028761AC}" dt="2021-02-15T16:42:39.233" v="1256" actId="478"/>
          <ac:spMkLst>
            <pc:docMk/>
            <pc:sldMk cId="3484027507" sldId="1442"/>
            <ac:spMk id="4" creationId="{15B491EE-7131-41FE-AAA3-38520C081821}"/>
          </ac:spMkLst>
        </pc:spChg>
        <pc:spChg chg="del">
          <ac:chgData name="Karnik, Satyajit" userId="f3e8d5ac-b5cf-415e-a9cf-7f8c46a0522e" providerId="ADAL" clId="{C75EA217-A230-4806-A8A5-2733028761AC}" dt="2021-02-15T16:42:49.377" v="1260" actId="478"/>
          <ac:spMkLst>
            <pc:docMk/>
            <pc:sldMk cId="3484027507" sldId="1442"/>
            <ac:spMk id="6" creationId="{AA6A5B2E-40E6-4DC9-9168-084ACB01EFD8}"/>
          </ac:spMkLst>
        </pc:spChg>
        <pc:spChg chg="add del mod">
          <ac:chgData name="Karnik, Satyajit" userId="f3e8d5ac-b5cf-415e-a9cf-7f8c46a0522e" providerId="ADAL" clId="{C75EA217-A230-4806-A8A5-2733028761AC}" dt="2021-02-15T16:42:41.833" v="1257" actId="478"/>
          <ac:spMkLst>
            <pc:docMk/>
            <pc:sldMk cId="3484027507" sldId="1442"/>
            <ac:spMk id="7" creationId="{439E1BA5-0C23-42DC-9229-9BC8B3917594}"/>
          </ac:spMkLst>
        </pc:spChg>
        <pc:cxnChg chg="del">
          <ac:chgData name="Karnik, Satyajit" userId="f3e8d5ac-b5cf-415e-a9cf-7f8c46a0522e" providerId="ADAL" clId="{C75EA217-A230-4806-A8A5-2733028761AC}" dt="2021-02-15T16:42:47.021" v="1259" actId="478"/>
          <ac:cxnSpMkLst>
            <pc:docMk/>
            <pc:sldMk cId="3484027507" sldId="1442"/>
            <ac:cxnSpMk id="5" creationId="{6EE34499-344D-48DB-AE0C-EE7255EFF4E8}"/>
          </ac:cxnSpMkLst>
        </pc:cxnChg>
      </pc:sldChg>
      <pc:sldChg chg="modSp add mod">
        <pc:chgData name="Karnik, Satyajit" userId="f3e8d5ac-b5cf-415e-a9cf-7f8c46a0522e" providerId="ADAL" clId="{C75EA217-A230-4806-A8A5-2733028761AC}" dt="2021-02-18T15:26:29.830" v="2809" actId="6549"/>
        <pc:sldMkLst>
          <pc:docMk/>
          <pc:sldMk cId="206266874" sldId="1443"/>
        </pc:sldMkLst>
        <pc:spChg chg="mod">
          <ac:chgData name="Karnik, Satyajit" userId="f3e8d5ac-b5cf-415e-a9cf-7f8c46a0522e" providerId="ADAL" clId="{C75EA217-A230-4806-A8A5-2733028761AC}" dt="2021-02-18T15:26:29.830" v="2809" actId="6549"/>
          <ac:spMkLst>
            <pc:docMk/>
            <pc:sldMk cId="206266874" sldId="1443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8T15:25:30.227" v="2802" actId="20577"/>
          <ac:spMkLst>
            <pc:docMk/>
            <pc:sldMk cId="206266874" sldId="1443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5:00.729" v="49" actId="47"/>
        <pc:sldMkLst>
          <pc:docMk/>
          <pc:sldMk cId="3950525421" sldId="1443"/>
        </pc:sldMkLst>
      </pc:sldChg>
      <pc:sldChg chg="modSp add mod">
        <pc:chgData name="Karnik, Satyajit" userId="f3e8d5ac-b5cf-415e-a9cf-7f8c46a0522e" providerId="ADAL" clId="{C75EA217-A230-4806-A8A5-2733028761AC}" dt="2021-02-24T02:25:43.893" v="3038" actId="21"/>
        <pc:sldMkLst>
          <pc:docMk/>
          <pc:sldMk cId="1302150155" sldId="1444"/>
        </pc:sldMkLst>
        <pc:spChg chg="mod">
          <ac:chgData name="Karnik, Satyajit" userId="f3e8d5ac-b5cf-415e-a9cf-7f8c46a0522e" providerId="ADAL" clId="{C75EA217-A230-4806-A8A5-2733028761AC}" dt="2021-02-15T16:52:26.123" v="1833" actId="20577"/>
          <ac:spMkLst>
            <pc:docMk/>
            <pc:sldMk cId="1302150155" sldId="1444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24T02:25:43.893" v="3038" actId="21"/>
          <ac:spMkLst>
            <pc:docMk/>
            <pc:sldMk cId="1302150155" sldId="1444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5:05.942" v="50" actId="47"/>
        <pc:sldMkLst>
          <pc:docMk/>
          <pc:sldMk cId="3794134255" sldId="1444"/>
        </pc:sldMkLst>
      </pc:sldChg>
      <pc:sldChg chg="del">
        <pc:chgData name="Karnik, Satyajit" userId="f3e8d5ac-b5cf-415e-a9cf-7f8c46a0522e" providerId="ADAL" clId="{C75EA217-A230-4806-A8A5-2733028761AC}" dt="2021-02-13T14:55:15.030" v="55" actId="47"/>
        <pc:sldMkLst>
          <pc:docMk/>
          <pc:sldMk cId="358172253" sldId="1445"/>
        </pc:sldMkLst>
      </pc:sldChg>
      <pc:sldChg chg="modSp add mod">
        <pc:chgData name="Karnik, Satyajit" userId="f3e8d5ac-b5cf-415e-a9cf-7f8c46a0522e" providerId="ADAL" clId="{C75EA217-A230-4806-A8A5-2733028761AC}" dt="2021-02-24T02:25:49.497" v="3040"/>
        <pc:sldMkLst>
          <pc:docMk/>
          <pc:sldMk cId="3173971600" sldId="1445"/>
        </pc:sldMkLst>
        <pc:spChg chg="mod">
          <ac:chgData name="Karnik, Satyajit" userId="f3e8d5ac-b5cf-415e-a9cf-7f8c46a0522e" providerId="ADAL" clId="{C75EA217-A230-4806-A8A5-2733028761AC}" dt="2021-02-24T02:25:49.497" v="3040"/>
          <ac:spMkLst>
            <pc:docMk/>
            <pc:sldMk cId="3173971600" sldId="1445"/>
            <ac:spMk id="8195" creationId="{00000000-0000-0000-0000-000000000000}"/>
          </ac:spMkLst>
        </pc:spChg>
      </pc:sldChg>
      <pc:sldChg chg="modSp add mod">
        <pc:chgData name="Karnik, Satyajit" userId="f3e8d5ac-b5cf-415e-a9cf-7f8c46a0522e" providerId="ADAL" clId="{C75EA217-A230-4806-A8A5-2733028761AC}" dt="2021-02-15T16:57:12.756" v="2319" actId="20577"/>
        <pc:sldMkLst>
          <pc:docMk/>
          <pc:sldMk cId="204762285" sldId="1446"/>
        </pc:sldMkLst>
        <pc:spChg chg="mod">
          <ac:chgData name="Karnik, Satyajit" userId="f3e8d5ac-b5cf-415e-a9cf-7f8c46a0522e" providerId="ADAL" clId="{C75EA217-A230-4806-A8A5-2733028761AC}" dt="2021-02-15T16:54:54.686" v="2204" actId="20577"/>
          <ac:spMkLst>
            <pc:docMk/>
            <pc:sldMk cId="204762285" sldId="1446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15T16:57:12.756" v="2319" actId="20577"/>
          <ac:spMkLst>
            <pc:docMk/>
            <pc:sldMk cId="204762285" sldId="1446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4:17.529" v="34" actId="47"/>
        <pc:sldMkLst>
          <pc:docMk/>
          <pc:sldMk cId="1940239825" sldId="1446"/>
        </pc:sldMkLst>
      </pc:sldChg>
      <pc:sldChg chg="addSp delSp modSp new mod setBg">
        <pc:chgData name="Karnik, Satyajit" userId="f3e8d5ac-b5cf-415e-a9cf-7f8c46a0522e" providerId="ADAL" clId="{C75EA217-A230-4806-A8A5-2733028761AC}" dt="2021-02-20T16:39:51.681" v="2813" actId="26606"/>
        <pc:sldMkLst>
          <pc:docMk/>
          <pc:sldMk cId="1902229054" sldId="1447"/>
        </pc:sldMkLst>
        <pc:spChg chg="del">
          <ac:chgData name="Karnik, Satyajit" userId="f3e8d5ac-b5cf-415e-a9cf-7f8c46a0522e" providerId="ADAL" clId="{C75EA217-A230-4806-A8A5-2733028761AC}" dt="2021-02-20T16:39:51.681" v="2813" actId="26606"/>
          <ac:spMkLst>
            <pc:docMk/>
            <pc:sldMk cId="1902229054" sldId="1447"/>
            <ac:spMk id="2" creationId="{B1BF3DDD-FCF9-42A5-BA69-472224F7F790}"/>
          </ac:spMkLst>
        </pc:spChg>
        <pc:spChg chg="del">
          <ac:chgData name="Karnik, Satyajit" userId="f3e8d5ac-b5cf-415e-a9cf-7f8c46a0522e" providerId="ADAL" clId="{C75EA217-A230-4806-A8A5-2733028761AC}" dt="2021-02-20T16:39:47.730" v="2812"/>
          <ac:spMkLst>
            <pc:docMk/>
            <pc:sldMk cId="1902229054" sldId="1447"/>
            <ac:spMk id="3" creationId="{F1E7FD9C-C0DC-4A60-9AFB-69645CEF54C8}"/>
          </ac:spMkLst>
        </pc:spChg>
        <pc:spChg chg="add">
          <ac:chgData name="Karnik, Satyajit" userId="f3e8d5ac-b5cf-415e-a9cf-7f8c46a0522e" providerId="ADAL" clId="{C75EA217-A230-4806-A8A5-2733028761AC}" dt="2021-02-20T16:39:51.681" v="2813" actId="26606"/>
          <ac:spMkLst>
            <pc:docMk/>
            <pc:sldMk cId="1902229054" sldId="1447"/>
            <ac:spMk id="71" creationId="{CDDE5CDF-1512-4CDA-B956-23D223F8DE44}"/>
          </ac:spMkLst>
        </pc:spChg>
        <pc:spChg chg="add">
          <ac:chgData name="Karnik, Satyajit" userId="f3e8d5ac-b5cf-415e-a9cf-7f8c46a0522e" providerId="ADAL" clId="{C75EA217-A230-4806-A8A5-2733028761AC}" dt="2021-02-20T16:39:51.681" v="2813" actId="26606"/>
          <ac:spMkLst>
            <pc:docMk/>
            <pc:sldMk cId="1902229054" sldId="1447"/>
            <ac:spMk id="77" creationId="{F1176DA6-4BBF-42A4-9C94-E6613CCD6B37}"/>
          </ac:spMkLst>
        </pc:spChg>
        <pc:spChg chg="add">
          <ac:chgData name="Karnik, Satyajit" userId="f3e8d5ac-b5cf-415e-a9cf-7f8c46a0522e" providerId="ADAL" clId="{C75EA217-A230-4806-A8A5-2733028761AC}" dt="2021-02-20T16:39:51.681" v="2813" actId="26606"/>
          <ac:spMkLst>
            <pc:docMk/>
            <pc:sldMk cId="1902229054" sldId="1447"/>
            <ac:spMk id="79" creationId="{99AAB0AE-172B-4FB4-80C2-86CD6B824220}"/>
          </ac:spMkLst>
        </pc:spChg>
        <pc:picChg chg="add">
          <ac:chgData name="Karnik, Satyajit" userId="f3e8d5ac-b5cf-415e-a9cf-7f8c46a0522e" providerId="ADAL" clId="{C75EA217-A230-4806-A8A5-2733028761AC}" dt="2021-02-20T16:39:51.681" v="2813" actId="26606"/>
          <ac:picMkLst>
            <pc:docMk/>
            <pc:sldMk cId="1902229054" sldId="1447"/>
            <ac:picMk id="73" creationId="{B029D7D8-5A6B-4C76-94C8-15798C6C5ADB}"/>
          </ac:picMkLst>
        </pc:picChg>
        <pc:picChg chg="add mod">
          <ac:chgData name="Karnik, Satyajit" userId="f3e8d5ac-b5cf-415e-a9cf-7f8c46a0522e" providerId="ADAL" clId="{C75EA217-A230-4806-A8A5-2733028761AC}" dt="2021-02-20T16:39:51.681" v="2813" actId="26606"/>
          <ac:picMkLst>
            <pc:docMk/>
            <pc:sldMk cId="1902229054" sldId="1447"/>
            <ac:picMk id="1026" creationId="{B46735A4-44F8-4C88-A780-E536BFE2D326}"/>
          </ac:picMkLst>
        </pc:picChg>
        <pc:cxnChg chg="add">
          <ac:chgData name="Karnik, Satyajit" userId="f3e8d5ac-b5cf-415e-a9cf-7f8c46a0522e" providerId="ADAL" clId="{C75EA217-A230-4806-A8A5-2733028761AC}" dt="2021-02-20T16:39:51.681" v="2813" actId="26606"/>
          <ac:cxnSpMkLst>
            <pc:docMk/>
            <pc:sldMk cId="1902229054" sldId="1447"/>
            <ac:cxnSpMk id="75" creationId="{A5C9319C-E20D-4884-952F-60B6A58C3E34}"/>
          </ac:cxnSpMkLst>
        </pc:cxnChg>
      </pc:sldChg>
      <pc:sldChg chg="del">
        <pc:chgData name="Karnik, Satyajit" userId="f3e8d5ac-b5cf-415e-a9cf-7f8c46a0522e" providerId="ADAL" clId="{C75EA217-A230-4806-A8A5-2733028761AC}" dt="2021-02-13T14:54:18.070" v="35" actId="47"/>
        <pc:sldMkLst>
          <pc:docMk/>
          <pc:sldMk cId="3381380575" sldId="1447"/>
        </pc:sldMkLst>
      </pc:sldChg>
      <pc:sldChg chg="addSp delSp modSp new mod">
        <pc:chgData name="Karnik, Satyajit" userId="f3e8d5ac-b5cf-415e-a9cf-7f8c46a0522e" providerId="ADAL" clId="{C75EA217-A230-4806-A8A5-2733028761AC}" dt="2021-02-20T16:50:02.629" v="2865" actId="20577"/>
        <pc:sldMkLst>
          <pc:docMk/>
          <pc:sldMk cId="801520297" sldId="1448"/>
        </pc:sldMkLst>
        <pc:spChg chg="mod">
          <ac:chgData name="Karnik, Satyajit" userId="f3e8d5ac-b5cf-415e-a9cf-7f8c46a0522e" providerId="ADAL" clId="{C75EA217-A230-4806-A8A5-2733028761AC}" dt="2021-02-20T16:50:02.629" v="2865" actId="20577"/>
          <ac:spMkLst>
            <pc:docMk/>
            <pc:sldMk cId="801520297" sldId="1448"/>
            <ac:spMk id="2" creationId="{44A9D504-431B-4601-9647-E434D5E7BF1F}"/>
          </ac:spMkLst>
        </pc:spChg>
        <pc:spChg chg="del">
          <ac:chgData name="Karnik, Satyajit" userId="f3e8d5ac-b5cf-415e-a9cf-7f8c46a0522e" providerId="ADAL" clId="{C75EA217-A230-4806-A8A5-2733028761AC}" dt="2021-02-20T16:49:42.436" v="2815"/>
          <ac:spMkLst>
            <pc:docMk/>
            <pc:sldMk cId="801520297" sldId="1448"/>
            <ac:spMk id="3" creationId="{56C753EE-5412-4A03-9423-8D0E06B04641}"/>
          </ac:spMkLst>
        </pc:spChg>
        <pc:picChg chg="add mod">
          <ac:chgData name="Karnik, Satyajit" userId="f3e8d5ac-b5cf-415e-a9cf-7f8c46a0522e" providerId="ADAL" clId="{C75EA217-A230-4806-A8A5-2733028761AC}" dt="2021-02-20T16:49:42.436" v="2815"/>
          <ac:picMkLst>
            <pc:docMk/>
            <pc:sldMk cId="801520297" sldId="1448"/>
            <ac:picMk id="2050" creationId="{427A5BEB-2B38-42AE-BAEB-C7C1B3647A81}"/>
          </ac:picMkLst>
        </pc:picChg>
      </pc:sldChg>
      <pc:sldChg chg="del">
        <pc:chgData name="Karnik, Satyajit" userId="f3e8d5ac-b5cf-415e-a9cf-7f8c46a0522e" providerId="ADAL" clId="{C75EA217-A230-4806-A8A5-2733028761AC}" dt="2021-02-13T14:54:41.176" v="47" actId="47"/>
        <pc:sldMkLst>
          <pc:docMk/>
          <pc:sldMk cId="4043334899" sldId="1448"/>
        </pc:sldMkLst>
      </pc:sldChg>
      <pc:sldChg chg="del">
        <pc:chgData name="Karnik, Satyajit" userId="f3e8d5ac-b5cf-415e-a9cf-7f8c46a0522e" providerId="ADAL" clId="{C75EA217-A230-4806-A8A5-2733028761AC}" dt="2021-02-13T14:54:36.080" v="45" actId="47"/>
        <pc:sldMkLst>
          <pc:docMk/>
          <pc:sldMk cId="1235010525" sldId="1449"/>
        </pc:sldMkLst>
      </pc:sldChg>
      <pc:sldChg chg="modSp add mod ord">
        <pc:chgData name="Karnik, Satyajit" userId="f3e8d5ac-b5cf-415e-a9cf-7f8c46a0522e" providerId="ADAL" clId="{C75EA217-A230-4806-A8A5-2733028761AC}" dt="2021-02-24T02:24:25.712" v="3008" actId="20577"/>
        <pc:sldMkLst>
          <pc:docMk/>
          <pc:sldMk cId="2163854600" sldId="1450"/>
        </pc:sldMkLst>
        <pc:spChg chg="mod">
          <ac:chgData name="Karnik, Satyajit" userId="f3e8d5ac-b5cf-415e-a9cf-7f8c46a0522e" providerId="ADAL" clId="{C75EA217-A230-4806-A8A5-2733028761AC}" dt="2021-02-24T02:24:25.712" v="3008" actId="20577"/>
          <ac:spMkLst>
            <pc:docMk/>
            <pc:sldMk cId="2163854600" sldId="1450"/>
            <ac:spMk id="8194" creationId="{00000000-0000-0000-0000-000000000000}"/>
          </ac:spMkLst>
        </pc:spChg>
        <pc:spChg chg="mod">
          <ac:chgData name="Karnik, Satyajit" userId="f3e8d5ac-b5cf-415e-a9cf-7f8c46a0522e" providerId="ADAL" clId="{C75EA217-A230-4806-A8A5-2733028761AC}" dt="2021-02-24T02:24:22.219" v="3003" actId="27636"/>
          <ac:spMkLst>
            <pc:docMk/>
            <pc:sldMk cId="2163854600" sldId="1450"/>
            <ac:spMk id="8195" creationId="{00000000-0000-0000-0000-000000000000}"/>
          </ac:spMkLst>
        </pc:spChg>
      </pc:sldChg>
      <pc:sldChg chg="del">
        <pc:chgData name="Karnik, Satyajit" userId="f3e8d5ac-b5cf-415e-a9cf-7f8c46a0522e" providerId="ADAL" clId="{C75EA217-A230-4806-A8A5-2733028761AC}" dt="2021-02-13T14:54:37.145" v="46" actId="47"/>
        <pc:sldMkLst>
          <pc:docMk/>
          <pc:sldMk cId="2808133068" sldId="1450"/>
        </pc:sldMkLst>
      </pc:sldChg>
      <pc:sldChg chg="del">
        <pc:chgData name="Karnik, Satyajit" userId="f3e8d5ac-b5cf-415e-a9cf-7f8c46a0522e" providerId="ADAL" clId="{C75EA217-A230-4806-A8A5-2733028761AC}" dt="2021-02-13T14:55:08.653" v="52" actId="47"/>
        <pc:sldMkLst>
          <pc:docMk/>
          <pc:sldMk cId="2412868748" sldId="1451"/>
        </pc:sldMkLst>
      </pc:sldChg>
      <pc:sldChg chg="del">
        <pc:chgData name="Karnik, Satyajit" userId="f3e8d5ac-b5cf-415e-a9cf-7f8c46a0522e" providerId="ADAL" clId="{C75EA217-A230-4806-A8A5-2733028761AC}" dt="2021-02-13T14:55:09.363" v="53" actId="47"/>
        <pc:sldMkLst>
          <pc:docMk/>
          <pc:sldMk cId="2873037026" sldId="1452"/>
        </pc:sldMkLst>
      </pc:sldChg>
      <pc:sldChg chg="del">
        <pc:chgData name="Karnik, Satyajit" userId="f3e8d5ac-b5cf-415e-a9cf-7f8c46a0522e" providerId="ADAL" clId="{C75EA217-A230-4806-A8A5-2733028761AC}" dt="2021-02-13T14:55:13.751" v="54" actId="47"/>
        <pc:sldMkLst>
          <pc:docMk/>
          <pc:sldMk cId="1791715661" sldId="1453"/>
        </pc:sldMkLst>
      </pc:sldChg>
      <pc:sldChg chg="del">
        <pc:chgData name="Karnik, Satyajit" userId="f3e8d5ac-b5cf-415e-a9cf-7f8c46a0522e" providerId="ADAL" clId="{C75EA217-A230-4806-A8A5-2733028761AC}" dt="2021-02-13T14:55:27.667" v="59" actId="47"/>
        <pc:sldMkLst>
          <pc:docMk/>
          <pc:sldMk cId="794166449" sldId="1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1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2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6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4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E97361-9383-49A7-9D57-E05B224BCC5C}" type="slidenum">
              <a:rPr lang="en-US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91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2D6BC-CA4B-408C-A242-E70AC618C730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0028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426F1-205F-41AC-8386-E5B28F42EBAA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59355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EB8318-8F13-4167-99FA-C2D9D75712EA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877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DBA9EB-C7FF-4D5C-98FA-DA4E42AA6D2B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91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2D6BC-CA4B-408C-A242-E70AC618C730}" type="slidenum">
              <a:rPr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205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6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4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0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7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2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509" y="1094758"/>
            <a:ext cx="86845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E7193-191E-4370-B243-B0A62EE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09" y="1427305"/>
            <a:ext cx="8684538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5300" dirty="0"/>
              <a:t>Black Scholes Philosophy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509" y="4536431"/>
            <a:ext cx="86845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Greeks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B491EE-7131-41FE-AAA3-38520C081821}"/>
                  </a:ext>
                </a:extLst>
              </p:cNvPr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3046412" y="2590799"/>
                <a:ext cx="6096000" cy="24134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:br>
                  <a:rPr lang="en-US" sz="280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ƒ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𝑟𝑆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ƒ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+½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ƒ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ƒ   </m:t>
                      </m:r>
                      <m:r>
                        <m:rPr>
                          <m:nor/>
                        </m:rPr>
                        <a:rPr lang="en-US" sz="2800" i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B491EE-7131-41FE-AAA3-38520C08182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3046412" y="2590799"/>
                <a:ext cx="6096000" cy="2413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FEC8251-A248-45C3-B24B-498584BDB364}"/>
              </a:ext>
            </a:extLst>
          </p:cNvPr>
          <p:cNvSpPr/>
          <p:nvPr/>
        </p:nvSpPr>
        <p:spPr>
          <a:xfrm>
            <a:off x="2055812" y="2438400"/>
            <a:ext cx="1266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A5B2E-40E6-4DC9-9168-084ACB01EFD8}"/>
              </a:ext>
            </a:extLst>
          </p:cNvPr>
          <p:cNvSpPr/>
          <p:nvPr/>
        </p:nvSpPr>
        <p:spPr>
          <a:xfrm>
            <a:off x="4189412" y="4953000"/>
            <a:ext cx="12041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BBEA1-6636-4C76-A1F5-FF3F971DE824}"/>
              </a:ext>
            </a:extLst>
          </p:cNvPr>
          <p:cNvSpPr/>
          <p:nvPr/>
        </p:nvSpPr>
        <p:spPr>
          <a:xfrm>
            <a:off x="6638346" y="1884981"/>
            <a:ext cx="14879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gamma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E34499-344D-48DB-AE0C-EE7255EFF4E8}"/>
              </a:ext>
            </a:extLst>
          </p:cNvPr>
          <p:cNvCxnSpPr/>
          <p:nvPr/>
        </p:nvCxnSpPr>
        <p:spPr>
          <a:xfrm>
            <a:off x="2970212" y="3084731"/>
            <a:ext cx="762000" cy="64906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EFB1A-F06D-4201-A599-465AB7D9CBCC}"/>
              </a:ext>
            </a:extLst>
          </p:cNvPr>
          <p:cNvCxnSpPr>
            <a:cxnSpLocks/>
          </p:cNvCxnSpPr>
          <p:nvPr/>
        </p:nvCxnSpPr>
        <p:spPr>
          <a:xfrm>
            <a:off x="7161212" y="2435662"/>
            <a:ext cx="152400" cy="76473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F33DB-D180-4873-B5FE-6B62914D5A79}"/>
              </a:ext>
            </a:extLst>
          </p:cNvPr>
          <p:cNvCxnSpPr>
            <a:cxnSpLocks/>
          </p:cNvCxnSpPr>
          <p:nvPr/>
        </p:nvCxnSpPr>
        <p:spPr>
          <a:xfrm flipV="1">
            <a:off x="5027612" y="4343400"/>
            <a:ext cx="152400" cy="4572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Quiz:  BS differential equation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you need a probability distribution to get the BS differential equation?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does the BS differential equation give you the price of derivatives?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is a celebrated equation from physics. What is this equation?</a:t>
            </a:r>
          </a:p>
        </p:txBody>
      </p:sp>
    </p:spTree>
    <p:extLst>
      <p:ext uri="{BB962C8B-B14F-4D97-AF65-F5344CB8AC3E}">
        <p14:creationId xmlns:p14="http://schemas.microsoft.com/office/powerpoint/2010/main" val="322908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Quiz: Ito’s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51200" y="2015732"/>
                <a:ext cx="9600775" cy="345061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have we used in the derivations that need some more explanation?</a:t>
                </a:r>
              </a:p>
              <a:p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Stochastic calculus rules….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𝑑𝐵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𝑑𝐵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Ito’s lemma? What is this?</a:t>
                </a:r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51200" y="2015732"/>
                <a:ext cx="9600775" cy="3450613"/>
              </a:xfrm>
              <a:blipFill>
                <a:blip r:embed="rId3"/>
                <a:stretch>
                  <a:fillRect l="-1143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6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Simulation de Monte Carlo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Simulate 10,000 paths for a stock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Price a call, put</a:t>
            </a:r>
          </a:p>
        </p:txBody>
      </p:sp>
    </p:spTree>
    <p:extLst>
      <p:ext uri="{BB962C8B-B14F-4D97-AF65-F5344CB8AC3E}">
        <p14:creationId xmlns:p14="http://schemas.microsoft.com/office/powerpoint/2010/main" val="130215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Simulation de Monte Carlo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you know that the simulations are giving us a correct answer?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Did you check if the replication equations are satisfied?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Quiz: PDE or probability?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7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3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eynman kac theorem">
            <a:extLst>
              <a:ext uri="{FF2B5EF4-FFF2-40B4-BE49-F238E27FC236}">
                <a16:creationId xmlns:a16="http://schemas.microsoft.com/office/drawing/2014/main" id="{B46735A4-44F8-4C88-A780-E536BFE2D3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0368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feynman-Kac</a:t>
            </a:r>
            <a:r>
              <a:rPr lang="en-US" altLang="en-US" dirty="0"/>
              <a:t>  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statement  of Feynman-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this statement believable?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Dirichlet theorem</a:t>
            </a:r>
          </a:p>
          <a:p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Feynman’s philosophy.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D504-431B-4601-9647-E434D5E7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Dirichlet problem from classical physics</a:t>
            </a:r>
          </a:p>
        </p:txBody>
      </p:sp>
      <p:pic>
        <p:nvPicPr>
          <p:cNvPr id="2050" name="Picture 2" descr="Image result for dirichlet problem probability">
            <a:extLst>
              <a:ext uri="{FF2B5EF4-FFF2-40B4-BE49-F238E27FC236}">
                <a16:creationId xmlns:a16="http://schemas.microsoft.com/office/drawing/2014/main" id="{427A5BEB-2B38-42AE-BAEB-C7C1B3647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77" y="2016125"/>
            <a:ext cx="574939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More Simulation de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51200" y="2015732"/>
                <a:ext cx="9600775" cy="345061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Price a log contract that pays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expiration.</a:t>
                </a:r>
              </a:p>
              <a:p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Price a derivative that pays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expiration.</a:t>
                </a:r>
              </a:p>
              <a:p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Price anything you want! Asian, barrier….</a:t>
                </a:r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51200" y="2015732"/>
                <a:ext cx="9600775" cy="3450613"/>
              </a:xfrm>
              <a:blipFill>
                <a:blip r:embed="rId3"/>
                <a:stretch>
                  <a:fillRect l="-1143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854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88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Black Scholes Philosophy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Explain the connections between change of measure, martingales, risk-neutrality, memory and fractals.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Quiz: 10-step tree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European option prices martingales in the BS framework?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American option prices martingales in the BS framework?</a:t>
            </a:r>
          </a:p>
          <a:p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Heat Equation or Black Scholes Diff Eqn</a:t>
            </a:r>
          </a:p>
        </p:txBody>
      </p:sp>
      <p:graphicFrame>
        <p:nvGraphicFramePr>
          <p:cNvPr id="17411" name="Object 3"/>
          <p:cNvGraphicFramePr>
            <a:graphicFrameLocks noGrp="1"/>
          </p:cNvGraphicFramePr>
          <p:nvPr>
            <p:ph sz="quarter" idx="1"/>
          </p:nvPr>
        </p:nvGraphicFramePr>
        <p:xfrm>
          <a:off x="2360612" y="2035176"/>
          <a:ext cx="76962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477" imgH="666612" progId="Equation.3">
                  <p:embed/>
                </p:oleObj>
              </mc:Choice>
              <mc:Fallback>
                <p:oleObj name="Equation" r:id="rId3" imgW="2400477" imgH="666612" progId="Equation.3">
                  <p:embed/>
                  <p:pic>
                    <p:nvPicPr>
                      <p:cNvPr id="174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2" y="2035176"/>
                        <a:ext cx="76962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2665412" y="5105400"/>
            <a:ext cx="6904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Font typeface="Wingdings" panose="05000000000000000000" pitchFamily="2" charset="2"/>
              <a:buChar char="è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Georgia" panose="02040502050405020303" pitchFamily="18" charset="0"/>
              </a:rPr>
              <a:t>f is the value of the derivative or derivative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Georgia" panose="02040502050405020303" pitchFamily="18" charset="0"/>
              </a:rPr>
              <a:t>portfolio to be priced.</a:t>
            </a:r>
          </a:p>
        </p:txBody>
      </p:sp>
    </p:spTree>
    <p:extLst>
      <p:ext uri="{BB962C8B-B14F-4D97-AF65-F5344CB8AC3E}">
        <p14:creationId xmlns:p14="http://schemas.microsoft.com/office/powerpoint/2010/main" val="157684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/>
              <a:t>Formula! (Solving the Heat Eqn)</a:t>
            </a:r>
          </a:p>
        </p:txBody>
      </p:sp>
      <p:graphicFrame>
        <p:nvGraphicFramePr>
          <p:cNvPr id="19459" name="Object 3"/>
          <p:cNvGraphicFramePr>
            <a:graphicFrameLocks/>
          </p:cNvGraphicFramePr>
          <p:nvPr/>
        </p:nvGraphicFramePr>
        <p:xfrm>
          <a:off x="2970212" y="1828800"/>
          <a:ext cx="7278688" cy="387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71800" imgH="1479622" progId="Equation.3">
                  <p:embed/>
                </p:oleObj>
              </mc:Choice>
              <mc:Fallback>
                <p:oleObj name="Equation" r:id="rId3" imgW="2971800" imgH="1479622" progId="Equation.3">
                  <p:embed/>
                  <p:pic>
                    <p:nvPicPr>
                      <p:cNvPr id="194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2" y="1828800"/>
                        <a:ext cx="7278688" cy="387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1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412" y="152400"/>
            <a:ext cx="7239000" cy="1066800"/>
          </a:xfrm>
        </p:spPr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 sz="3000"/>
              <a:t>The Derivation  of the Black-Scholes Differential Equation</a:t>
            </a:r>
          </a:p>
        </p:txBody>
      </p:sp>
      <p:graphicFrame>
        <p:nvGraphicFramePr>
          <p:cNvPr id="23555" name="Object 3"/>
          <p:cNvGraphicFramePr>
            <a:graphicFrameLocks/>
          </p:cNvGraphicFramePr>
          <p:nvPr/>
        </p:nvGraphicFramePr>
        <p:xfrm>
          <a:off x="3198812" y="2184400"/>
          <a:ext cx="673735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3698" imgH="1600082" progId="Equation.3">
                  <p:embed/>
                </p:oleObj>
              </mc:Choice>
              <mc:Fallback>
                <p:oleObj name="Equation" r:id="rId3" imgW="3003698" imgH="1600082" progId="Equation.3">
                  <p:embed/>
                  <p:pic>
                    <p:nvPicPr>
                      <p:cNvPr id="2355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2184400"/>
                        <a:ext cx="673735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6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1827212" y="381001"/>
            <a:ext cx="8534400" cy="758825"/>
          </a:xfrm>
        </p:spPr>
        <p:txBody>
          <a:bodyPr vert="horz" lIns="92075" tIns="46038" rIns="92075" bIns="46038" rtlCol="0" anchor="t">
            <a:normAutofit fontScale="90000"/>
          </a:bodyPr>
          <a:lstStyle/>
          <a:p>
            <a:pPr eaLnBrk="1" hangingPunct="1"/>
            <a:r>
              <a:rPr lang="en-US" altLang="en-US" sz="3000"/>
              <a:t>The Derivation  of the Black-Scholes Differential Equation </a:t>
            </a:r>
            <a:r>
              <a:rPr lang="en-US" altLang="en-US" sz="2000"/>
              <a:t>continued</a:t>
            </a:r>
          </a:p>
        </p:txBody>
      </p:sp>
      <p:graphicFrame>
        <p:nvGraphicFramePr>
          <p:cNvPr id="25603" name="Object 2"/>
          <p:cNvGraphicFramePr>
            <a:graphicFrameLocks/>
          </p:cNvGraphicFramePr>
          <p:nvPr/>
        </p:nvGraphicFramePr>
        <p:xfrm>
          <a:off x="3187700" y="2633663"/>
          <a:ext cx="67056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4061" imgH="1066721" progId="Equation.3">
                  <p:embed/>
                </p:oleObj>
              </mc:Choice>
              <mc:Fallback>
                <p:oleObj name="Equation" r:id="rId3" imgW="2724061" imgH="1066721" progId="Equation.3">
                  <p:embed/>
                  <p:pic>
                    <p:nvPicPr>
                      <p:cNvPr id="2560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633663"/>
                        <a:ext cx="67056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7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 sz="3000"/>
              <a:t>The Derivation of the Black-Scholes Differential Equation </a:t>
            </a:r>
            <a:r>
              <a:rPr lang="en-US" altLang="en-US" sz="2000"/>
              <a:t>continued</a:t>
            </a:r>
          </a:p>
        </p:txBody>
      </p:sp>
      <p:graphicFrame>
        <p:nvGraphicFramePr>
          <p:cNvPr id="27651" name="Object 3"/>
          <p:cNvGraphicFramePr>
            <a:graphicFrameLocks/>
          </p:cNvGraphicFramePr>
          <p:nvPr/>
        </p:nvGraphicFramePr>
        <p:xfrm>
          <a:off x="3135312" y="2320926"/>
          <a:ext cx="6269038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7498" imgH="1619270" progId="Equation.3">
                  <p:embed/>
                </p:oleObj>
              </mc:Choice>
              <mc:Fallback>
                <p:oleObj name="Equation" r:id="rId3" imgW="2927498" imgH="1619270" progId="Equation.3">
                  <p:embed/>
                  <p:pic>
                    <p:nvPicPr>
                      <p:cNvPr id="2765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2" y="2320926"/>
                        <a:ext cx="6269038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4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6E3FA4-88B3-41BA-8F2C-7D607C4D9B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3412" y="2576592"/>
          <a:ext cx="8382000" cy="2619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027">
                  <a:extLst>
                    <a:ext uri="{9D8B030D-6E8A-4147-A177-3AD203B41FA5}">
                      <a16:colId xmlns:a16="http://schemas.microsoft.com/office/drawing/2014/main" val="2453732568"/>
                    </a:ext>
                  </a:extLst>
                </a:gridCol>
                <a:gridCol w="2861224">
                  <a:extLst>
                    <a:ext uri="{9D8B030D-6E8A-4147-A177-3AD203B41FA5}">
                      <a16:colId xmlns:a16="http://schemas.microsoft.com/office/drawing/2014/main" val="3150666443"/>
                    </a:ext>
                  </a:extLst>
                </a:gridCol>
                <a:gridCol w="949349">
                  <a:extLst>
                    <a:ext uri="{9D8B030D-6E8A-4147-A177-3AD203B41FA5}">
                      <a16:colId xmlns:a16="http://schemas.microsoft.com/office/drawing/2014/main" val="3945908214"/>
                    </a:ext>
                  </a:extLst>
                </a:gridCol>
                <a:gridCol w="1684994">
                  <a:extLst>
                    <a:ext uri="{9D8B030D-6E8A-4147-A177-3AD203B41FA5}">
                      <a16:colId xmlns:a16="http://schemas.microsoft.com/office/drawing/2014/main" val="368645924"/>
                    </a:ext>
                  </a:extLst>
                </a:gridCol>
                <a:gridCol w="1134406">
                  <a:extLst>
                    <a:ext uri="{9D8B030D-6E8A-4147-A177-3AD203B41FA5}">
                      <a16:colId xmlns:a16="http://schemas.microsoft.com/office/drawing/2014/main" val="20105304"/>
                    </a:ext>
                  </a:extLst>
                </a:gridCol>
              </a:tblGrid>
              <a:tr h="14961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Personality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Discounted Exp Vs. Market Price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Utility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Stochastic</a:t>
                      </a:r>
                    </a:p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Process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Sharpe ratio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3331986915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Averse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803008814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Neutral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046233517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Loving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18180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6E3FA4-88B3-41BA-8F2C-7D607C4D9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718738"/>
              </p:ext>
            </p:extLst>
          </p:nvPr>
        </p:nvGraphicFramePr>
        <p:xfrm>
          <a:off x="1903412" y="2576591"/>
          <a:ext cx="8382000" cy="2976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027">
                  <a:extLst>
                    <a:ext uri="{9D8B030D-6E8A-4147-A177-3AD203B41FA5}">
                      <a16:colId xmlns:a16="http://schemas.microsoft.com/office/drawing/2014/main" val="2453732568"/>
                    </a:ext>
                  </a:extLst>
                </a:gridCol>
                <a:gridCol w="2861224">
                  <a:extLst>
                    <a:ext uri="{9D8B030D-6E8A-4147-A177-3AD203B41FA5}">
                      <a16:colId xmlns:a16="http://schemas.microsoft.com/office/drawing/2014/main" val="3150666443"/>
                    </a:ext>
                  </a:extLst>
                </a:gridCol>
                <a:gridCol w="1025549">
                  <a:extLst>
                    <a:ext uri="{9D8B030D-6E8A-4147-A177-3AD203B41FA5}">
                      <a16:colId xmlns:a16="http://schemas.microsoft.com/office/drawing/2014/main" val="3945908214"/>
                    </a:ext>
                  </a:extLst>
                </a:gridCol>
                <a:gridCol w="1608794">
                  <a:extLst>
                    <a:ext uri="{9D8B030D-6E8A-4147-A177-3AD203B41FA5}">
                      <a16:colId xmlns:a16="http://schemas.microsoft.com/office/drawing/2014/main" val="368645924"/>
                    </a:ext>
                  </a:extLst>
                </a:gridCol>
                <a:gridCol w="1134406">
                  <a:extLst>
                    <a:ext uri="{9D8B030D-6E8A-4147-A177-3AD203B41FA5}">
                      <a16:colId xmlns:a16="http://schemas.microsoft.com/office/drawing/2014/main" val="20105304"/>
                    </a:ext>
                  </a:extLst>
                </a:gridCol>
              </a:tblGrid>
              <a:tr h="14961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Personality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Discounted Exp (DE) Vs. Market Price (MP)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Utility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Stochastic</a:t>
                      </a:r>
                    </a:p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Process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Sharpe ratio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3331986915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Averse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MP &lt; DE</a:t>
                      </a: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Concave</a:t>
                      </a: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Sub-martingale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803008814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Neutral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MP = 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linear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martingale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046233517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Loving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MP &gt; 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convex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super-martingale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negative</a:t>
                      </a: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18180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CRR formalism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Quiz : Limiting distributions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CRR tree… does the price converge to anything?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to the stock price at expiration? What is its probability distribution?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you believe that stock price distribution is correct?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4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t">
            <a:normAutofit/>
          </a:bodyPr>
          <a:lstStyle/>
          <a:p>
            <a:pPr eaLnBrk="1" hangingPunct="1"/>
            <a:r>
              <a:rPr lang="en-US" altLang="en-US" dirty="0"/>
              <a:t>Black Scholes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3"/>
              <p:cNvSpPr txBox="1"/>
              <p:nvPr/>
            </p:nvSpPr>
            <p:spPr bwMode="auto">
              <a:xfrm>
                <a:off x="2970213" y="1828800"/>
                <a:ext cx="7278687" cy="3875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0213" y="1828800"/>
                <a:ext cx="7278687" cy="3875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6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Quiz: Geometric Brownian motion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SDE: Geometric Brownian motion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Recall limit of symmetric random walk becomes normal under “suitable” limiting case.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 the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sde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as limit of CRR tree.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The self-financing equations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meant by self financing dynamic hedge?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Quiz: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Self financing.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down the self financing equations.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Take the limits…what do you get?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8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Black Scholes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B491EE-7131-41FE-AAA3-38520C081821}"/>
                  </a:ext>
                </a:extLst>
              </p:cNvPr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3046412" y="2590799"/>
                <a:ext cx="6096000" cy="24134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:br>
                  <a:rPr lang="en-US" sz="280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ƒ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𝑟𝑆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ƒ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+½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ƒ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ƒ   </m:t>
                      </m:r>
                      <m:r>
                        <m:rPr>
                          <m:nor/>
                        </m:rPr>
                        <a:rPr lang="en-US" sz="2800" i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B491EE-7131-41FE-AAA3-38520C081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3046412" y="2590799"/>
                <a:ext cx="6096000" cy="2413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4">
            <a:extLst>
              <a:ext uri="{FF2B5EF4-FFF2-40B4-BE49-F238E27FC236}">
                <a16:creationId xmlns:a16="http://schemas.microsoft.com/office/drawing/2014/main" id="{6FD2C7A7-6FA9-4875-B779-330FAF5FA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2" y="5105400"/>
            <a:ext cx="6904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Font typeface="Wingdings" panose="05000000000000000000" pitchFamily="2" charset="2"/>
              <a:buChar char="è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16161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Georgia" panose="02040502050405020303" pitchFamily="18" charset="0"/>
              </a:rPr>
              <a:t>f is the value of the derivative or derivative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Georgia" panose="02040502050405020303" pitchFamily="18" charset="0"/>
              </a:rPr>
              <a:t>portfolio to be priced.</a:t>
            </a:r>
          </a:p>
        </p:txBody>
      </p:sp>
    </p:spTree>
    <p:extLst>
      <p:ext uri="{BB962C8B-B14F-4D97-AF65-F5344CB8AC3E}">
        <p14:creationId xmlns:p14="http://schemas.microsoft.com/office/powerpoint/2010/main" val="267117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595</Words>
  <Application>Microsoft Office PowerPoint</Application>
  <PresentationFormat>Custom</PresentationFormat>
  <Paragraphs>123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Constantia</vt:lpstr>
      <vt:lpstr>Georgia</vt:lpstr>
      <vt:lpstr>Gill Sans MT</vt:lpstr>
      <vt:lpstr>Times New Roman</vt:lpstr>
      <vt:lpstr>Gallery</vt:lpstr>
      <vt:lpstr>Equation</vt:lpstr>
      <vt:lpstr>Black Scholes Philosophy</vt:lpstr>
      <vt:lpstr>Black Scholes Philosophy</vt:lpstr>
      <vt:lpstr>Von Neumann Chart</vt:lpstr>
      <vt:lpstr>Von Neumann Chart</vt:lpstr>
      <vt:lpstr>CRR formalism</vt:lpstr>
      <vt:lpstr>Black Scholes Formulae</vt:lpstr>
      <vt:lpstr>Quiz: Geometric Brownian motion</vt:lpstr>
      <vt:lpstr>The self-financing equations</vt:lpstr>
      <vt:lpstr>Black Scholes differential Equation</vt:lpstr>
      <vt:lpstr>Greeks of derivatives</vt:lpstr>
      <vt:lpstr>Quiz:  BS differential equation</vt:lpstr>
      <vt:lpstr>Quiz: Ito’s lemma</vt:lpstr>
      <vt:lpstr>Simulation de Monte Carlo</vt:lpstr>
      <vt:lpstr>Simulation de Monte Carlo</vt:lpstr>
      <vt:lpstr>PowerPoint Presentation</vt:lpstr>
      <vt:lpstr>The feynman-Kac  theorem</vt:lpstr>
      <vt:lpstr>The Dirichlet problem from classical physics</vt:lpstr>
      <vt:lpstr>More Simulation de Monte Carlo</vt:lpstr>
      <vt:lpstr>Appendix</vt:lpstr>
      <vt:lpstr>Heat Equation or Black Scholes Diff Eqn</vt:lpstr>
      <vt:lpstr>Formula! (Solving the Heat Eqn)</vt:lpstr>
      <vt:lpstr>The Derivation  of the Black-Scholes Differential Equation</vt:lpstr>
      <vt:lpstr>The Derivation  of the Black-Scholes Differential Equation continued</vt:lpstr>
      <vt:lpstr>The Derivation of the Black-Scholes Differential Equation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valuation</dc:title>
  <dc:creator>Karnik, Satyajit</dc:creator>
  <cp:lastModifiedBy>Karnik, Satyajit</cp:lastModifiedBy>
  <cp:revision>2</cp:revision>
  <dcterms:created xsi:type="dcterms:W3CDTF">2021-02-07T02:22:25Z</dcterms:created>
  <dcterms:modified xsi:type="dcterms:W3CDTF">2021-02-24T02:25:53Z</dcterms:modified>
</cp:coreProperties>
</file>