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37"/>
  </p:notesMasterIdLst>
  <p:handoutMasterIdLst>
    <p:handoutMasterId r:id="rId38"/>
  </p:handoutMasterIdLst>
  <p:sldIdLst>
    <p:sldId id="1361" r:id="rId5"/>
    <p:sldId id="1367" r:id="rId6"/>
    <p:sldId id="1446" r:id="rId7"/>
    <p:sldId id="1447" r:id="rId8"/>
    <p:sldId id="1425" r:id="rId9"/>
    <p:sldId id="1364" r:id="rId10"/>
    <p:sldId id="1368" r:id="rId11"/>
    <p:sldId id="1342" r:id="rId12"/>
    <p:sldId id="1358" r:id="rId13"/>
    <p:sldId id="1438" r:id="rId14"/>
    <p:sldId id="1439" r:id="rId15"/>
    <p:sldId id="1441" r:id="rId16"/>
    <p:sldId id="1440" r:id="rId17"/>
    <p:sldId id="1435" r:id="rId18"/>
    <p:sldId id="1436" r:id="rId19"/>
    <p:sldId id="1449" r:id="rId20"/>
    <p:sldId id="1450" r:id="rId21"/>
    <p:sldId id="1448" r:id="rId22"/>
    <p:sldId id="1326" r:id="rId23"/>
    <p:sldId id="1357" r:id="rId24"/>
    <p:sldId id="1327" r:id="rId25"/>
    <p:sldId id="1443" r:id="rId26"/>
    <p:sldId id="1444" r:id="rId27"/>
    <p:sldId id="1366" r:id="rId28"/>
    <p:sldId id="1451" r:id="rId29"/>
    <p:sldId id="1452" r:id="rId30"/>
    <p:sldId id="1453" r:id="rId31"/>
    <p:sldId id="1445" r:id="rId32"/>
    <p:sldId id="1363" r:id="rId33"/>
    <p:sldId id="1346" r:id="rId34"/>
    <p:sldId id="1365" r:id="rId35"/>
    <p:sldId id="145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51B4B-1443-4C14-887F-AB31622F4C36}" v="43" dt="2021-02-09T01:53:26.576"/>
    <p1510:client id="{8285094C-1CB3-43C5-A46F-6874ACD5DE5B}" v="6" dt="2021-02-09T15:11:16.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599" autoAdjust="0"/>
  </p:normalViewPr>
  <p:slideViewPr>
    <p:cSldViewPr>
      <p:cViewPr varScale="1">
        <p:scale>
          <a:sx n="67" d="100"/>
          <a:sy n="67" d="100"/>
        </p:scale>
        <p:origin x="644" y="4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ik, Satyajit" userId="f3e8d5ac-b5cf-415e-a9cf-7f8c46a0522e" providerId="ADAL" clId="{8285094C-1CB3-43C5-A46F-6874ACD5DE5B}"/>
    <pc:docChg chg="undo custSel addSld delSld modSld modMainMaster">
      <pc:chgData name="Karnik, Satyajit" userId="f3e8d5ac-b5cf-415e-a9cf-7f8c46a0522e" providerId="ADAL" clId="{8285094C-1CB3-43C5-A46F-6874ACD5DE5B}" dt="2021-02-09T15:11:55.447" v="1846" actId="20577"/>
      <pc:docMkLst>
        <pc:docMk/>
      </pc:docMkLst>
      <pc:sldChg chg="modSp">
        <pc:chgData name="Karnik, Satyajit" userId="f3e8d5ac-b5cf-415e-a9cf-7f8c46a0522e" providerId="ADAL" clId="{8285094C-1CB3-43C5-A46F-6874ACD5DE5B}" dt="2021-02-06T00:31:55.560" v="27"/>
        <pc:sldMkLst>
          <pc:docMk/>
          <pc:sldMk cId="0" sldId="1326"/>
        </pc:sldMkLst>
        <pc:spChg chg="mod">
          <ac:chgData name="Karnik, Satyajit" userId="f3e8d5ac-b5cf-415e-a9cf-7f8c46a0522e" providerId="ADAL" clId="{8285094C-1CB3-43C5-A46F-6874ACD5DE5B}" dt="2021-02-06T00:31:55.560" v="27"/>
          <ac:spMkLst>
            <pc:docMk/>
            <pc:sldMk cId="0" sldId="1326"/>
            <ac:spMk id="8194" creationId="{00000000-0000-0000-0000-000000000000}"/>
          </ac:spMkLst>
        </pc:spChg>
        <pc:spChg chg="mod">
          <ac:chgData name="Karnik, Satyajit" userId="f3e8d5ac-b5cf-415e-a9cf-7f8c46a0522e" providerId="ADAL" clId="{8285094C-1CB3-43C5-A46F-6874ACD5DE5B}" dt="2021-02-06T00:31:55.560" v="27"/>
          <ac:spMkLst>
            <pc:docMk/>
            <pc:sldMk cId="0" sldId="1326"/>
            <ac:spMk id="8195" creationId="{00000000-0000-0000-0000-000000000000}"/>
          </ac:spMkLst>
        </pc:spChg>
      </pc:sldChg>
      <pc:sldChg chg="modSp">
        <pc:chgData name="Karnik, Satyajit" userId="f3e8d5ac-b5cf-415e-a9cf-7f8c46a0522e" providerId="ADAL" clId="{8285094C-1CB3-43C5-A46F-6874ACD5DE5B}" dt="2021-02-06T00:31:55.560" v="27"/>
        <pc:sldMkLst>
          <pc:docMk/>
          <pc:sldMk cId="0" sldId="1327"/>
        </pc:sldMkLst>
        <pc:spChg chg="mod">
          <ac:chgData name="Karnik, Satyajit" userId="f3e8d5ac-b5cf-415e-a9cf-7f8c46a0522e" providerId="ADAL" clId="{8285094C-1CB3-43C5-A46F-6874ACD5DE5B}" dt="2021-02-06T00:31:55.560" v="27"/>
          <ac:spMkLst>
            <pc:docMk/>
            <pc:sldMk cId="0" sldId="1327"/>
            <ac:spMk id="10242" creationId="{00000000-0000-0000-0000-000000000000}"/>
          </ac:spMkLst>
        </pc:spChg>
        <pc:spChg chg="mod">
          <ac:chgData name="Karnik, Satyajit" userId="f3e8d5ac-b5cf-415e-a9cf-7f8c46a0522e" providerId="ADAL" clId="{8285094C-1CB3-43C5-A46F-6874ACD5DE5B}" dt="2021-02-06T00:31:55.560" v="27"/>
          <ac:spMkLst>
            <pc:docMk/>
            <pc:sldMk cId="0" sldId="1327"/>
            <ac:spMk id="10243" creationId="{00000000-0000-0000-0000-000000000000}"/>
          </ac:spMkLst>
        </pc:spChg>
      </pc:sldChg>
      <pc:sldChg chg="modSp mod">
        <pc:chgData name="Karnik, Satyajit" userId="f3e8d5ac-b5cf-415e-a9cf-7f8c46a0522e" providerId="ADAL" clId="{8285094C-1CB3-43C5-A46F-6874ACD5DE5B}" dt="2021-02-08T22:22:58.308" v="1608" actId="20577"/>
        <pc:sldMkLst>
          <pc:docMk/>
          <pc:sldMk cId="3655801649" sldId="1346"/>
        </pc:sldMkLst>
        <pc:spChg chg="mod">
          <ac:chgData name="Karnik, Satyajit" userId="f3e8d5ac-b5cf-415e-a9cf-7f8c46a0522e" providerId="ADAL" clId="{8285094C-1CB3-43C5-A46F-6874ACD5DE5B}" dt="2021-02-08T22:22:58.308" v="1608" actId="20577"/>
          <ac:spMkLst>
            <pc:docMk/>
            <pc:sldMk cId="3655801649" sldId="1346"/>
            <ac:spMk id="2" creationId="{01242369-169A-43F6-A111-802A2158BE86}"/>
          </ac:spMkLst>
        </pc:spChg>
        <pc:spChg chg="mod">
          <ac:chgData name="Karnik, Satyajit" userId="f3e8d5ac-b5cf-415e-a9cf-7f8c46a0522e" providerId="ADAL" clId="{8285094C-1CB3-43C5-A46F-6874ACD5DE5B}" dt="2021-02-06T00:31:55.560" v="27"/>
          <ac:spMkLst>
            <pc:docMk/>
            <pc:sldMk cId="3655801649" sldId="1346"/>
            <ac:spMk id="3" creationId="{9EDCDE31-AD75-48E4-80FA-8E3D16D2160D}"/>
          </ac:spMkLst>
        </pc:spChg>
      </pc:sldChg>
      <pc:sldChg chg="modSp">
        <pc:chgData name="Karnik, Satyajit" userId="f3e8d5ac-b5cf-415e-a9cf-7f8c46a0522e" providerId="ADAL" clId="{8285094C-1CB3-43C5-A46F-6874ACD5DE5B}" dt="2021-02-06T00:31:55.560" v="27"/>
        <pc:sldMkLst>
          <pc:docMk/>
          <pc:sldMk cId="1977545310" sldId="1357"/>
        </pc:sldMkLst>
        <pc:spChg chg="mod">
          <ac:chgData name="Karnik, Satyajit" userId="f3e8d5ac-b5cf-415e-a9cf-7f8c46a0522e" providerId="ADAL" clId="{8285094C-1CB3-43C5-A46F-6874ACD5DE5B}" dt="2021-02-06T00:31:55.560" v="27"/>
          <ac:spMkLst>
            <pc:docMk/>
            <pc:sldMk cId="1977545310" sldId="1357"/>
            <ac:spMk id="8194" creationId="{00000000-0000-0000-0000-000000000000}"/>
          </ac:spMkLst>
        </pc:spChg>
        <pc:spChg chg="mod">
          <ac:chgData name="Karnik, Satyajit" userId="f3e8d5ac-b5cf-415e-a9cf-7f8c46a0522e" providerId="ADAL" clId="{8285094C-1CB3-43C5-A46F-6874ACD5DE5B}" dt="2021-02-06T00:31:55.560" v="27"/>
          <ac:spMkLst>
            <pc:docMk/>
            <pc:sldMk cId="1977545310" sldId="1357"/>
            <ac:spMk id="8195" creationId="{00000000-0000-0000-0000-000000000000}"/>
          </ac:spMkLst>
        </pc:spChg>
      </pc:sldChg>
      <pc:sldChg chg="addSp delSp delDesignElem">
        <pc:chgData name="Karnik, Satyajit" userId="f3e8d5ac-b5cf-415e-a9cf-7f8c46a0522e" providerId="ADAL" clId="{8285094C-1CB3-43C5-A46F-6874ACD5DE5B}" dt="2021-02-06T00:31:55.560" v="27"/>
        <pc:sldMkLst>
          <pc:docMk/>
          <pc:sldMk cId="2443056483" sldId="1359"/>
        </pc:sldMkLst>
        <pc:spChg chg="add del">
          <ac:chgData name="Karnik, Satyajit" userId="f3e8d5ac-b5cf-415e-a9cf-7f8c46a0522e" providerId="ADAL" clId="{8285094C-1CB3-43C5-A46F-6874ACD5DE5B}" dt="2021-02-06T00:31:55.560" v="27"/>
          <ac:spMkLst>
            <pc:docMk/>
            <pc:sldMk cId="2443056483" sldId="1359"/>
            <ac:spMk id="10" creationId="{B5F9E98A-4FF4-43D6-9C48-6DF0E7F2D272}"/>
          </ac:spMkLst>
        </pc:spChg>
        <pc:spChg chg="add del">
          <ac:chgData name="Karnik, Satyajit" userId="f3e8d5ac-b5cf-415e-a9cf-7f8c46a0522e" providerId="ADAL" clId="{8285094C-1CB3-43C5-A46F-6874ACD5DE5B}" dt="2021-02-06T00:31:55.560" v="27"/>
          <ac:spMkLst>
            <pc:docMk/>
            <pc:sldMk cId="2443056483" sldId="1359"/>
            <ac:spMk id="12" creationId="{D207A636-DC99-4588-80C4-9E069B97C3FD}"/>
          </ac:spMkLst>
        </pc:spChg>
        <pc:picChg chg="add del">
          <ac:chgData name="Karnik, Satyajit" userId="f3e8d5ac-b5cf-415e-a9cf-7f8c46a0522e" providerId="ADAL" clId="{8285094C-1CB3-43C5-A46F-6874ACD5DE5B}" dt="2021-02-06T00:31:55.560" v="27"/>
          <ac:picMkLst>
            <pc:docMk/>
            <pc:sldMk cId="2443056483" sldId="1359"/>
            <ac:picMk id="16" creationId="{D4ED6A5F-3B06-48C5-850F-8045C4DF69AE}"/>
          </ac:picMkLst>
        </pc:picChg>
        <pc:cxnChg chg="add del">
          <ac:chgData name="Karnik, Satyajit" userId="f3e8d5ac-b5cf-415e-a9cf-7f8c46a0522e" providerId="ADAL" clId="{8285094C-1CB3-43C5-A46F-6874ACD5DE5B}" dt="2021-02-06T00:31:55.560" v="27"/>
          <ac:cxnSpMkLst>
            <pc:docMk/>
            <pc:sldMk cId="2443056483" sldId="1359"/>
            <ac:cxnSpMk id="14" creationId="{0F2BAA51-3181-4303-929A-FCD9C33F8900}"/>
          </ac:cxnSpMkLst>
        </pc:cxnChg>
        <pc:cxnChg chg="add del">
          <ac:chgData name="Karnik, Satyajit" userId="f3e8d5ac-b5cf-415e-a9cf-7f8c46a0522e" providerId="ADAL" clId="{8285094C-1CB3-43C5-A46F-6874ACD5DE5B}" dt="2021-02-06T00:31:55.560" v="27"/>
          <ac:cxnSpMkLst>
            <pc:docMk/>
            <pc:sldMk cId="2443056483" sldId="1359"/>
            <ac:cxnSpMk id="18" creationId="{C9A60B9D-8DAC-4DA9-88DE-9911621A2B96}"/>
          </ac:cxnSpMkLst>
        </pc:cxnChg>
      </pc:sldChg>
      <pc:sldChg chg="addSp delSp modSp mod delDesignElem">
        <pc:chgData name="Karnik, Satyajit" userId="f3e8d5ac-b5cf-415e-a9cf-7f8c46a0522e" providerId="ADAL" clId="{8285094C-1CB3-43C5-A46F-6874ACD5DE5B}" dt="2021-02-06T00:31:55.560" v="27"/>
        <pc:sldMkLst>
          <pc:docMk/>
          <pc:sldMk cId="4151419925" sldId="1361"/>
        </pc:sldMkLst>
        <pc:spChg chg="mod">
          <ac:chgData name="Karnik, Satyajit" userId="f3e8d5ac-b5cf-415e-a9cf-7f8c46a0522e" providerId="ADAL" clId="{8285094C-1CB3-43C5-A46F-6874ACD5DE5B}" dt="2021-02-06T00:31:07.182" v="21" actId="20577"/>
          <ac:spMkLst>
            <pc:docMk/>
            <pc:sldMk cId="4151419925" sldId="1361"/>
            <ac:spMk id="2" creationId="{B9AE7193-191E-4370-B243-B0A62EEE11BC}"/>
          </ac:spMkLst>
        </pc:spChg>
        <pc:spChg chg="add del">
          <ac:chgData name="Karnik, Satyajit" userId="f3e8d5ac-b5cf-415e-a9cf-7f8c46a0522e" providerId="ADAL" clId="{8285094C-1CB3-43C5-A46F-6874ACD5DE5B}" dt="2021-02-06T00:31:55.560" v="27"/>
          <ac:spMkLst>
            <pc:docMk/>
            <pc:sldMk cId="4151419925" sldId="1361"/>
            <ac:spMk id="8" creationId="{23522FE7-5A29-4EF6-B1EF-2CA55748A772}"/>
          </ac:spMkLst>
        </pc:spChg>
        <pc:spChg chg="add del">
          <ac:chgData name="Karnik, Satyajit" userId="f3e8d5ac-b5cf-415e-a9cf-7f8c46a0522e" providerId="ADAL" clId="{8285094C-1CB3-43C5-A46F-6874ACD5DE5B}" dt="2021-02-06T00:31:55.560" v="27"/>
          <ac:spMkLst>
            <pc:docMk/>
            <pc:sldMk cId="4151419925" sldId="1361"/>
            <ac:spMk id="16" creationId="{2FDF9410-E530-4E71-A2C0-4C24B489649E}"/>
          </ac:spMkLst>
        </pc:spChg>
        <pc:spChg chg="add del">
          <ac:chgData name="Karnik, Satyajit" userId="f3e8d5ac-b5cf-415e-a9cf-7f8c46a0522e" providerId="ADAL" clId="{8285094C-1CB3-43C5-A46F-6874ACD5DE5B}" dt="2021-02-06T00:31:55.560" v="27"/>
          <ac:spMkLst>
            <pc:docMk/>
            <pc:sldMk cId="4151419925" sldId="1361"/>
            <ac:spMk id="20" creationId="{82F2350F-B1BB-4308-A267-CFFA3576E89F}"/>
          </ac:spMkLst>
        </pc:spChg>
        <pc:picChg chg="add del">
          <ac:chgData name="Karnik, Satyajit" userId="f3e8d5ac-b5cf-415e-a9cf-7f8c46a0522e" providerId="ADAL" clId="{8285094C-1CB3-43C5-A46F-6874ACD5DE5B}" dt="2021-02-06T00:31:55.560" v="27"/>
          <ac:picMkLst>
            <pc:docMk/>
            <pc:sldMk cId="4151419925" sldId="1361"/>
            <ac:picMk id="10" creationId="{C2192E09-EBC7-416C-B887-DFF915D7F43D}"/>
          </ac:picMkLst>
        </pc:picChg>
        <pc:picChg chg="add del">
          <ac:chgData name="Karnik, Satyajit" userId="f3e8d5ac-b5cf-415e-a9cf-7f8c46a0522e" providerId="ADAL" clId="{8285094C-1CB3-43C5-A46F-6874ACD5DE5B}" dt="2021-02-06T00:31:55.560" v="27"/>
          <ac:picMkLst>
            <pc:docMk/>
            <pc:sldMk cId="4151419925" sldId="1361"/>
            <ac:picMk id="24" creationId="{413B0556-E869-4B1C-A499-EB13D96B9004}"/>
          </ac:picMkLst>
        </pc:picChg>
        <pc:cxnChg chg="add del">
          <ac:chgData name="Karnik, Satyajit" userId="f3e8d5ac-b5cf-415e-a9cf-7f8c46a0522e" providerId="ADAL" clId="{8285094C-1CB3-43C5-A46F-6874ACD5DE5B}" dt="2021-02-06T00:31:55.560" v="27"/>
          <ac:cxnSpMkLst>
            <pc:docMk/>
            <pc:sldMk cId="4151419925" sldId="1361"/>
            <ac:cxnSpMk id="12" creationId="{2924498D-E084-44BE-A196-CFCE35564350}"/>
          </ac:cxnSpMkLst>
        </pc:cxnChg>
        <pc:cxnChg chg="add del">
          <ac:chgData name="Karnik, Satyajit" userId="f3e8d5ac-b5cf-415e-a9cf-7f8c46a0522e" providerId="ADAL" clId="{8285094C-1CB3-43C5-A46F-6874ACD5DE5B}" dt="2021-02-06T00:31:55.560" v="27"/>
          <ac:cxnSpMkLst>
            <pc:docMk/>
            <pc:sldMk cId="4151419925" sldId="1361"/>
            <ac:cxnSpMk id="14" creationId="{3BBC7667-C352-4842-9AFD-E5C16AD002F4}"/>
          </ac:cxnSpMkLst>
        </pc:cxnChg>
        <pc:cxnChg chg="add del">
          <ac:chgData name="Karnik, Satyajit" userId="f3e8d5ac-b5cf-415e-a9cf-7f8c46a0522e" providerId="ADAL" clId="{8285094C-1CB3-43C5-A46F-6874ACD5DE5B}" dt="2021-02-06T00:31:55.560" v="27"/>
          <ac:cxnSpMkLst>
            <pc:docMk/>
            <pc:sldMk cId="4151419925" sldId="1361"/>
            <ac:cxnSpMk id="18" creationId="{53268B1E-8861-4702-9529-5A8FB23A618F}"/>
          </ac:cxnSpMkLst>
        </pc:cxnChg>
        <pc:cxnChg chg="add del">
          <ac:chgData name="Karnik, Satyajit" userId="f3e8d5ac-b5cf-415e-a9cf-7f8c46a0522e" providerId="ADAL" clId="{8285094C-1CB3-43C5-A46F-6874ACD5DE5B}" dt="2021-02-06T00:31:55.560" v="27"/>
          <ac:cxnSpMkLst>
            <pc:docMk/>
            <pc:sldMk cId="4151419925" sldId="1361"/>
            <ac:cxnSpMk id="22" creationId="{BC6646AE-8FD6-411E-8640-6CCB250D54FB}"/>
          </ac:cxnSpMkLst>
        </pc:cxnChg>
      </pc:sldChg>
      <pc:sldChg chg="modSp del mod">
        <pc:chgData name="Karnik, Satyajit" userId="f3e8d5ac-b5cf-415e-a9cf-7f8c46a0522e" providerId="ADAL" clId="{8285094C-1CB3-43C5-A46F-6874ACD5DE5B}" dt="2021-02-08T21:56:21.942" v="570" actId="47"/>
        <pc:sldMkLst>
          <pc:docMk/>
          <pc:sldMk cId="3791326681" sldId="1362"/>
        </pc:sldMkLst>
        <pc:spChg chg="mod">
          <ac:chgData name="Karnik, Satyajit" userId="f3e8d5ac-b5cf-415e-a9cf-7f8c46a0522e" providerId="ADAL" clId="{8285094C-1CB3-43C5-A46F-6874ACD5DE5B}" dt="2021-02-08T21:48:13.537" v="554" actId="20577"/>
          <ac:spMkLst>
            <pc:docMk/>
            <pc:sldMk cId="3791326681" sldId="1362"/>
            <ac:spMk id="2" creationId="{82F1121E-73F3-4D94-9A70-D7F8199AABE8}"/>
          </ac:spMkLst>
        </pc:spChg>
        <pc:spChg chg="mod">
          <ac:chgData name="Karnik, Satyajit" userId="f3e8d5ac-b5cf-415e-a9cf-7f8c46a0522e" providerId="ADAL" clId="{8285094C-1CB3-43C5-A46F-6874ACD5DE5B}" dt="2021-02-06T00:31:55.560" v="27"/>
          <ac:spMkLst>
            <pc:docMk/>
            <pc:sldMk cId="3791326681" sldId="1362"/>
            <ac:spMk id="3" creationId="{4361ED02-84D4-4342-877B-8EC88EB14D7E}"/>
          </ac:spMkLst>
        </pc:spChg>
      </pc:sldChg>
      <pc:sldChg chg="modSp mod">
        <pc:chgData name="Karnik, Satyajit" userId="f3e8d5ac-b5cf-415e-a9cf-7f8c46a0522e" providerId="ADAL" clId="{8285094C-1CB3-43C5-A46F-6874ACD5DE5B}" dt="2021-02-08T22:22:49.459" v="1604" actId="20577"/>
        <pc:sldMkLst>
          <pc:docMk/>
          <pc:sldMk cId="1881829075" sldId="1363"/>
        </pc:sldMkLst>
        <pc:spChg chg="mod">
          <ac:chgData name="Karnik, Satyajit" userId="f3e8d5ac-b5cf-415e-a9cf-7f8c46a0522e" providerId="ADAL" clId="{8285094C-1CB3-43C5-A46F-6874ACD5DE5B}" dt="2021-02-08T22:22:49.459" v="1604" actId="20577"/>
          <ac:spMkLst>
            <pc:docMk/>
            <pc:sldMk cId="1881829075" sldId="1363"/>
            <ac:spMk id="10242" creationId="{00000000-0000-0000-0000-000000000000}"/>
          </ac:spMkLst>
        </pc:spChg>
        <pc:spChg chg="mod">
          <ac:chgData name="Karnik, Satyajit" userId="f3e8d5ac-b5cf-415e-a9cf-7f8c46a0522e" providerId="ADAL" clId="{8285094C-1CB3-43C5-A46F-6874ACD5DE5B}" dt="2021-02-06T00:35:08.657" v="119" actId="27636"/>
          <ac:spMkLst>
            <pc:docMk/>
            <pc:sldMk cId="1881829075" sldId="1363"/>
            <ac:spMk id="10243" creationId="{00000000-0000-0000-0000-000000000000}"/>
          </ac:spMkLst>
        </pc:spChg>
      </pc:sldChg>
      <pc:sldChg chg="delSp add del setBg delDesignElem">
        <pc:chgData name="Karnik, Satyajit" userId="f3e8d5ac-b5cf-415e-a9cf-7f8c46a0522e" providerId="ADAL" clId="{8285094C-1CB3-43C5-A46F-6874ACD5DE5B}" dt="2021-02-06T00:30:46.835" v="2" actId="47"/>
        <pc:sldMkLst>
          <pc:docMk/>
          <pc:sldMk cId="1867471745" sldId="1364"/>
        </pc:sldMkLst>
        <pc:spChg chg="del">
          <ac:chgData name="Karnik, Satyajit" userId="f3e8d5ac-b5cf-415e-a9cf-7f8c46a0522e" providerId="ADAL" clId="{8285094C-1CB3-43C5-A46F-6874ACD5DE5B}" dt="2021-02-06T00:30:43.278" v="1"/>
          <ac:spMkLst>
            <pc:docMk/>
            <pc:sldMk cId="1867471745" sldId="1364"/>
            <ac:spMk id="8" creationId="{23522FE7-5A29-4EF6-B1EF-2CA55748A772}"/>
          </ac:spMkLst>
        </pc:spChg>
        <pc:spChg chg="del">
          <ac:chgData name="Karnik, Satyajit" userId="f3e8d5ac-b5cf-415e-a9cf-7f8c46a0522e" providerId="ADAL" clId="{8285094C-1CB3-43C5-A46F-6874ACD5DE5B}" dt="2021-02-06T00:30:43.278" v="1"/>
          <ac:spMkLst>
            <pc:docMk/>
            <pc:sldMk cId="1867471745" sldId="1364"/>
            <ac:spMk id="16" creationId="{2FDF9410-E530-4E71-A2C0-4C24B489649E}"/>
          </ac:spMkLst>
        </pc:spChg>
        <pc:spChg chg="del">
          <ac:chgData name="Karnik, Satyajit" userId="f3e8d5ac-b5cf-415e-a9cf-7f8c46a0522e" providerId="ADAL" clId="{8285094C-1CB3-43C5-A46F-6874ACD5DE5B}" dt="2021-02-06T00:30:43.278" v="1"/>
          <ac:spMkLst>
            <pc:docMk/>
            <pc:sldMk cId="1867471745" sldId="1364"/>
            <ac:spMk id="20" creationId="{82F2350F-B1BB-4308-A267-CFFA3576E89F}"/>
          </ac:spMkLst>
        </pc:spChg>
        <pc:picChg chg="del">
          <ac:chgData name="Karnik, Satyajit" userId="f3e8d5ac-b5cf-415e-a9cf-7f8c46a0522e" providerId="ADAL" clId="{8285094C-1CB3-43C5-A46F-6874ACD5DE5B}" dt="2021-02-06T00:30:43.278" v="1"/>
          <ac:picMkLst>
            <pc:docMk/>
            <pc:sldMk cId="1867471745" sldId="1364"/>
            <ac:picMk id="10" creationId="{C2192E09-EBC7-416C-B887-DFF915D7F43D}"/>
          </ac:picMkLst>
        </pc:picChg>
        <pc:picChg chg="del">
          <ac:chgData name="Karnik, Satyajit" userId="f3e8d5ac-b5cf-415e-a9cf-7f8c46a0522e" providerId="ADAL" clId="{8285094C-1CB3-43C5-A46F-6874ACD5DE5B}" dt="2021-02-06T00:30:43.278" v="1"/>
          <ac:picMkLst>
            <pc:docMk/>
            <pc:sldMk cId="1867471745" sldId="1364"/>
            <ac:picMk id="24" creationId="{413B0556-E869-4B1C-A499-EB13D96B9004}"/>
          </ac:picMkLst>
        </pc:picChg>
        <pc:cxnChg chg="del">
          <ac:chgData name="Karnik, Satyajit" userId="f3e8d5ac-b5cf-415e-a9cf-7f8c46a0522e" providerId="ADAL" clId="{8285094C-1CB3-43C5-A46F-6874ACD5DE5B}" dt="2021-02-06T00:30:43.278" v="1"/>
          <ac:cxnSpMkLst>
            <pc:docMk/>
            <pc:sldMk cId="1867471745" sldId="1364"/>
            <ac:cxnSpMk id="12" creationId="{2924498D-E084-44BE-A196-CFCE35564350}"/>
          </ac:cxnSpMkLst>
        </pc:cxnChg>
        <pc:cxnChg chg="del">
          <ac:chgData name="Karnik, Satyajit" userId="f3e8d5ac-b5cf-415e-a9cf-7f8c46a0522e" providerId="ADAL" clId="{8285094C-1CB3-43C5-A46F-6874ACD5DE5B}" dt="2021-02-06T00:30:43.278" v="1"/>
          <ac:cxnSpMkLst>
            <pc:docMk/>
            <pc:sldMk cId="1867471745" sldId="1364"/>
            <ac:cxnSpMk id="14" creationId="{3BBC7667-C352-4842-9AFD-E5C16AD002F4}"/>
          </ac:cxnSpMkLst>
        </pc:cxnChg>
        <pc:cxnChg chg="del">
          <ac:chgData name="Karnik, Satyajit" userId="f3e8d5ac-b5cf-415e-a9cf-7f8c46a0522e" providerId="ADAL" clId="{8285094C-1CB3-43C5-A46F-6874ACD5DE5B}" dt="2021-02-06T00:30:43.278" v="1"/>
          <ac:cxnSpMkLst>
            <pc:docMk/>
            <pc:sldMk cId="1867471745" sldId="1364"/>
            <ac:cxnSpMk id="18" creationId="{53268B1E-8861-4702-9529-5A8FB23A618F}"/>
          </ac:cxnSpMkLst>
        </pc:cxnChg>
        <pc:cxnChg chg="del">
          <ac:chgData name="Karnik, Satyajit" userId="f3e8d5ac-b5cf-415e-a9cf-7f8c46a0522e" providerId="ADAL" clId="{8285094C-1CB3-43C5-A46F-6874ACD5DE5B}" dt="2021-02-06T00:30:43.278" v="1"/>
          <ac:cxnSpMkLst>
            <pc:docMk/>
            <pc:sldMk cId="1867471745" sldId="1364"/>
            <ac:cxnSpMk id="22" creationId="{BC6646AE-8FD6-411E-8640-6CCB250D54FB}"/>
          </ac:cxnSpMkLst>
        </pc:cxnChg>
      </pc:sldChg>
      <pc:sldChg chg="addSp delSp add delDesignElem">
        <pc:chgData name="Karnik, Satyajit" userId="f3e8d5ac-b5cf-415e-a9cf-7f8c46a0522e" providerId="ADAL" clId="{8285094C-1CB3-43C5-A46F-6874ACD5DE5B}" dt="2021-02-06T00:31:55.560" v="27"/>
        <pc:sldMkLst>
          <pc:docMk/>
          <pc:sldMk cId="3949267659" sldId="1364"/>
        </pc:sldMkLst>
        <pc:spChg chg="add del">
          <ac:chgData name="Karnik, Satyajit" userId="f3e8d5ac-b5cf-415e-a9cf-7f8c46a0522e" providerId="ADAL" clId="{8285094C-1CB3-43C5-A46F-6874ACD5DE5B}" dt="2021-02-06T00:31:55.560" v="27"/>
          <ac:spMkLst>
            <pc:docMk/>
            <pc:sldMk cId="3949267659" sldId="1364"/>
            <ac:spMk id="8" creationId="{23522FE7-5A29-4EF6-B1EF-2CA55748A772}"/>
          </ac:spMkLst>
        </pc:spChg>
        <pc:spChg chg="add del">
          <ac:chgData name="Karnik, Satyajit" userId="f3e8d5ac-b5cf-415e-a9cf-7f8c46a0522e" providerId="ADAL" clId="{8285094C-1CB3-43C5-A46F-6874ACD5DE5B}" dt="2021-02-06T00:31:55.560" v="27"/>
          <ac:spMkLst>
            <pc:docMk/>
            <pc:sldMk cId="3949267659" sldId="1364"/>
            <ac:spMk id="16" creationId="{2FDF9410-E530-4E71-A2C0-4C24B489649E}"/>
          </ac:spMkLst>
        </pc:spChg>
        <pc:spChg chg="add del">
          <ac:chgData name="Karnik, Satyajit" userId="f3e8d5ac-b5cf-415e-a9cf-7f8c46a0522e" providerId="ADAL" clId="{8285094C-1CB3-43C5-A46F-6874ACD5DE5B}" dt="2021-02-06T00:31:55.560" v="27"/>
          <ac:spMkLst>
            <pc:docMk/>
            <pc:sldMk cId="3949267659" sldId="1364"/>
            <ac:spMk id="20" creationId="{82F2350F-B1BB-4308-A267-CFFA3576E89F}"/>
          </ac:spMkLst>
        </pc:spChg>
        <pc:picChg chg="add del">
          <ac:chgData name="Karnik, Satyajit" userId="f3e8d5ac-b5cf-415e-a9cf-7f8c46a0522e" providerId="ADAL" clId="{8285094C-1CB3-43C5-A46F-6874ACD5DE5B}" dt="2021-02-06T00:31:55.560" v="27"/>
          <ac:picMkLst>
            <pc:docMk/>
            <pc:sldMk cId="3949267659" sldId="1364"/>
            <ac:picMk id="10" creationId="{C2192E09-EBC7-416C-B887-DFF915D7F43D}"/>
          </ac:picMkLst>
        </pc:picChg>
        <pc:picChg chg="add del">
          <ac:chgData name="Karnik, Satyajit" userId="f3e8d5ac-b5cf-415e-a9cf-7f8c46a0522e" providerId="ADAL" clId="{8285094C-1CB3-43C5-A46F-6874ACD5DE5B}" dt="2021-02-06T00:31:55.560" v="27"/>
          <ac:picMkLst>
            <pc:docMk/>
            <pc:sldMk cId="3949267659" sldId="1364"/>
            <ac:picMk id="24" creationId="{413B0556-E869-4B1C-A499-EB13D96B9004}"/>
          </ac:picMkLst>
        </pc:picChg>
        <pc:cxnChg chg="add del">
          <ac:chgData name="Karnik, Satyajit" userId="f3e8d5ac-b5cf-415e-a9cf-7f8c46a0522e" providerId="ADAL" clId="{8285094C-1CB3-43C5-A46F-6874ACD5DE5B}" dt="2021-02-06T00:31:55.560" v="27"/>
          <ac:cxnSpMkLst>
            <pc:docMk/>
            <pc:sldMk cId="3949267659" sldId="1364"/>
            <ac:cxnSpMk id="12" creationId="{2924498D-E084-44BE-A196-CFCE35564350}"/>
          </ac:cxnSpMkLst>
        </pc:cxnChg>
        <pc:cxnChg chg="add del">
          <ac:chgData name="Karnik, Satyajit" userId="f3e8d5ac-b5cf-415e-a9cf-7f8c46a0522e" providerId="ADAL" clId="{8285094C-1CB3-43C5-A46F-6874ACD5DE5B}" dt="2021-02-06T00:31:55.560" v="27"/>
          <ac:cxnSpMkLst>
            <pc:docMk/>
            <pc:sldMk cId="3949267659" sldId="1364"/>
            <ac:cxnSpMk id="14" creationId="{3BBC7667-C352-4842-9AFD-E5C16AD002F4}"/>
          </ac:cxnSpMkLst>
        </pc:cxnChg>
        <pc:cxnChg chg="add del">
          <ac:chgData name="Karnik, Satyajit" userId="f3e8d5ac-b5cf-415e-a9cf-7f8c46a0522e" providerId="ADAL" clId="{8285094C-1CB3-43C5-A46F-6874ACD5DE5B}" dt="2021-02-06T00:31:55.560" v="27"/>
          <ac:cxnSpMkLst>
            <pc:docMk/>
            <pc:sldMk cId="3949267659" sldId="1364"/>
            <ac:cxnSpMk id="18" creationId="{53268B1E-8861-4702-9529-5A8FB23A618F}"/>
          </ac:cxnSpMkLst>
        </pc:cxnChg>
        <pc:cxnChg chg="add del">
          <ac:chgData name="Karnik, Satyajit" userId="f3e8d5ac-b5cf-415e-a9cf-7f8c46a0522e" providerId="ADAL" clId="{8285094C-1CB3-43C5-A46F-6874ACD5DE5B}" dt="2021-02-06T00:31:55.560" v="27"/>
          <ac:cxnSpMkLst>
            <pc:docMk/>
            <pc:sldMk cId="3949267659" sldId="1364"/>
            <ac:cxnSpMk id="22" creationId="{BC6646AE-8FD6-411E-8640-6CCB250D54FB}"/>
          </ac:cxnSpMkLst>
        </pc:cxnChg>
      </pc:sldChg>
      <pc:sldChg chg="addSp delSp modSp new mod setBg">
        <pc:chgData name="Karnik, Satyajit" userId="f3e8d5ac-b5cf-415e-a9cf-7f8c46a0522e" providerId="ADAL" clId="{8285094C-1CB3-43C5-A46F-6874ACD5DE5B}" dt="2021-02-09T14:59:09.627" v="1833" actId="403"/>
        <pc:sldMkLst>
          <pc:docMk/>
          <pc:sldMk cId="1827666193" sldId="1365"/>
        </pc:sldMkLst>
        <pc:spChg chg="mod">
          <ac:chgData name="Karnik, Satyajit" userId="f3e8d5ac-b5cf-415e-a9cf-7f8c46a0522e" providerId="ADAL" clId="{8285094C-1CB3-43C5-A46F-6874ACD5DE5B}" dt="2021-02-09T14:58:46.172" v="1828" actId="26606"/>
          <ac:spMkLst>
            <pc:docMk/>
            <pc:sldMk cId="1827666193" sldId="1365"/>
            <ac:spMk id="2" creationId="{B54C497F-A5DE-4480-A7F8-3D12145E01FD}"/>
          </ac:spMkLst>
        </pc:spChg>
        <pc:spChg chg="mod">
          <ac:chgData name="Karnik, Satyajit" userId="f3e8d5ac-b5cf-415e-a9cf-7f8c46a0522e" providerId="ADAL" clId="{8285094C-1CB3-43C5-A46F-6874ACD5DE5B}" dt="2021-02-09T14:59:09.627" v="1833" actId="403"/>
          <ac:spMkLst>
            <pc:docMk/>
            <pc:sldMk cId="1827666193" sldId="1365"/>
            <ac:spMk id="3" creationId="{8D3C065B-830A-44C4-9FA4-1C9F173F6870}"/>
          </ac:spMkLst>
        </pc:spChg>
        <pc:spChg chg="add del">
          <ac:chgData name="Karnik, Satyajit" userId="f3e8d5ac-b5cf-415e-a9cf-7f8c46a0522e" providerId="ADAL" clId="{8285094C-1CB3-43C5-A46F-6874ACD5DE5B}" dt="2021-02-09T14:58:01.872" v="1816" actId="26606"/>
          <ac:spMkLst>
            <pc:docMk/>
            <pc:sldMk cId="1827666193" sldId="1365"/>
            <ac:spMk id="16" creationId="{35C3D674-3D59-4E93-80CA-0C0A9095E816}"/>
          </ac:spMkLst>
        </pc:spChg>
        <pc:spChg chg="add del">
          <ac:chgData name="Karnik, Satyajit" userId="f3e8d5ac-b5cf-415e-a9cf-7f8c46a0522e" providerId="ADAL" clId="{8285094C-1CB3-43C5-A46F-6874ACD5DE5B}" dt="2021-02-09T14:58:01.872" v="1816" actId="26606"/>
          <ac:spMkLst>
            <pc:docMk/>
            <pc:sldMk cId="1827666193" sldId="1365"/>
            <ac:spMk id="20" creationId="{EF2A81E1-BCBE-426B-8C09-33274E69409D}"/>
          </ac:spMkLst>
        </pc:spChg>
        <pc:spChg chg="add">
          <ac:chgData name="Karnik, Satyajit" userId="f3e8d5ac-b5cf-415e-a9cf-7f8c46a0522e" providerId="ADAL" clId="{8285094C-1CB3-43C5-A46F-6874ACD5DE5B}" dt="2021-02-09T14:58:46.172" v="1828" actId="26606"/>
          <ac:spMkLst>
            <pc:docMk/>
            <pc:sldMk cId="1827666193" sldId="1365"/>
            <ac:spMk id="32" creationId="{35C3D674-3D59-4E93-80CA-0C0A9095E816}"/>
          </ac:spMkLst>
        </pc:spChg>
        <pc:spChg chg="add">
          <ac:chgData name="Karnik, Satyajit" userId="f3e8d5ac-b5cf-415e-a9cf-7f8c46a0522e" providerId="ADAL" clId="{8285094C-1CB3-43C5-A46F-6874ACD5DE5B}" dt="2021-02-09T14:58:46.172" v="1828" actId="26606"/>
          <ac:spMkLst>
            <pc:docMk/>
            <pc:sldMk cId="1827666193" sldId="1365"/>
            <ac:spMk id="36" creationId="{EF2A81E1-BCBE-426B-8C09-33274E69409D}"/>
          </ac:spMkLst>
        </pc:spChg>
        <pc:grpChg chg="add del">
          <ac:chgData name="Karnik, Satyajit" userId="f3e8d5ac-b5cf-415e-a9cf-7f8c46a0522e" providerId="ADAL" clId="{8285094C-1CB3-43C5-A46F-6874ACD5DE5B}" dt="2021-02-09T14:58:01.885" v="1817" actId="26606"/>
          <ac:grpSpMkLst>
            <pc:docMk/>
            <pc:sldMk cId="1827666193" sldId="1365"/>
            <ac:grpSpMk id="9" creationId="{F7C65FA4-631C-444F-89AA-F891363CCF6E}"/>
          </ac:grpSpMkLst>
        </pc:grpChg>
        <pc:grpChg chg="add del">
          <ac:chgData name="Karnik, Satyajit" userId="f3e8d5ac-b5cf-415e-a9cf-7f8c46a0522e" providerId="ADAL" clId="{8285094C-1CB3-43C5-A46F-6874ACD5DE5B}" dt="2021-02-09T14:58:46.172" v="1828" actId="26606"/>
          <ac:grpSpMkLst>
            <pc:docMk/>
            <pc:sldMk cId="1827666193" sldId="1365"/>
            <ac:grpSpMk id="26" creationId="{F7C65FA4-631C-444F-89AA-F891363CCF6E}"/>
          </ac:grpSpMkLst>
        </pc:grpChg>
        <pc:graphicFrameChg chg="add mod modGraphic">
          <ac:chgData name="Karnik, Satyajit" userId="f3e8d5ac-b5cf-415e-a9cf-7f8c46a0522e" providerId="ADAL" clId="{8285094C-1CB3-43C5-A46F-6874ACD5DE5B}" dt="2021-02-09T14:58:56.696" v="1830" actId="113"/>
          <ac:graphicFrameMkLst>
            <pc:docMk/>
            <pc:sldMk cId="1827666193" sldId="1365"/>
            <ac:graphicFrameMk id="4" creationId="{D4BEE76E-86E8-4E5B-BBD2-321F64F5DA3D}"/>
          </ac:graphicFrameMkLst>
        </pc:graphicFrameChg>
        <pc:picChg chg="add del">
          <ac:chgData name="Karnik, Satyajit" userId="f3e8d5ac-b5cf-415e-a9cf-7f8c46a0522e" providerId="ADAL" clId="{8285094C-1CB3-43C5-A46F-6874ACD5DE5B}" dt="2021-02-09T14:58:01.872" v="1816" actId="26606"/>
          <ac:picMkLst>
            <pc:docMk/>
            <pc:sldMk cId="1827666193" sldId="1365"/>
            <ac:picMk id="22" creationId="{39D1DDD4-5BB3-45BA-B9B3-06B62299AD79}"/>
          </ac:picMkLst>
        </pc:picChg>
        <pc:picChg chg="add">
          <ac:chgData name="Karnik, Satyajit" userId="f3e8d5ac-b5cf-415e-a9cf-7f8c46a0522e" providerId="ADAL" clId="{8285094C-1CB3-43C5-A46F-6874ACD5DE5B}" dt="2021-02-09T14:58:46.172" v="1828" actId="26606"/>
          <ac:picMkLst>
            <pc:docMk/>
            <pc:sldMk cId="1827666193" sldId="1365"/>
            <ac:picMk id="38" creationId="{39D1DDD4-5BB3-45BA-B9B3-06B62299AD79}"/>
          </ac:picMkLst>
        </pc:picChg>
        <pc:cxnChg chg="add del">
          <ac:chgData name="Karnik, Satyajit" userId="f3e8d5ac-b5cf-415e-a9cf-7f8c46a0522e" providerId="ADAL" clId="{8285094C-1CB3-43C5-A46F-6874ACD5DE5B}" dt="2021-02-09T14:58:01.872" v="1816" actId="26606"/>
          <ac:cxnSpMkLst>
            <pc:docMk/>
            <pc:sldMk cId="1827666193" sldId="1365"/>
            <ac:cxnSpMk id="18" creationId="{C884B8F8-FDC9-498B-9960-5D7260AFCB03}"/>
          </ac:cxnSpMkLst>
        </pc:cxnChg>
        <pc:cxnChg chg="add del">
          <ac:chgData name="Karnik, Satyajit" userId="f3e8d5ac-b5cf-415e-a9cf-7f8c46a0522e" providerId="ADAL" clId="{8285094C-1CB3-43C5-A46F-6874ACD5DE5B}" dt="2021-02-09T14:58:01.872" v="1816" actId="26606"/>
          <ac:cxnSpMkLst>
            <pc:docMk/>
            <pc:sldMk cId="1827666193" sldId="1365"/>
            <ac:cxnSpMk id="24" creationId="{A24DAE64-2302-42EA-8239-F2F0775CA5AD}"/>
          </ac:cxnSpMkLst>
        </pc:cxnChg>
        <pc:cxnChg chg="add">
          <ac:chgData name="Karnik, Satyajit" userId="f3e8d5ac-b5cf-415e-a9cf-7f8c46a0522e" providerId="ADAL" clId="{8285094C-1CB3-43C5-A46F-6874ACD5DE5B}" dt="2021-02-09T14:58:46.172" v="1828" actId="26606"/>
          <ac:cxnSpMkLst>
            <pc:docMk/>
            <pc:sldMk cId="1827666193" sldId="1365"/>
            <ac:cxnSpMk id="34" creationId="{C884B8F8-FDC9-498B-9960-5D7260AFCB03}"/>
          </ac:cxnSpMkLst>
        </pc:cxnChg>
        <pc:cxnChg chg="add">
          <ac:chgData name="Karnik, Satyajit" userId="f3e8d5ac-b5cf-415e-a9cf-7f8c46a0522e" providerId="ADAL" clId="{8285094C-1CB3-43C5-A46F-6874ACD5DE5B}" dt="2021-02-09T14:58:46.172" v="1828" actId="26606"/>
          <ac:cxnSpMkLst>
            <pc:docMk/>
            <pc:sldMk cId="1827666193" sldId="1365"/>
            <ac:cxnSpMk id="40" creationId="{A24DAE64-2302-42EA-8239-F2F0775CA5AD}"/>
          </ac:cxnSpMkLst>
        </pc:cxnChg>
      </pc:sldChg>
      <pc:sldChg chg="modSp new del">
        <pc:chgData name="Karnik, Satyajit" userId="f3e8d5ac-b5cf-415e-a9cf-7f8c46a0522e" providerId="ADAL" clId="{8285094C-1CB3-43C5-A46F-6874ACD5DE5B}" dt="2021-02-06T00:31:59.217" v="28" actId="47"/>
        <pc:sldMkLst>
          <pc:docMk/>
          <pc:sldMk cId="2907320097" sldId="1365"/>
        </pc:sldMkLst>
        <pc:spChg chg="mod">
          <ac:chgData name="Karnik, Satyajit" userId="f3e8d5ac-b5cf-415e-a9cf-7f8c46a0522e" providerId="ADAL" clId="{8285094C-1CB3-43C5-A46F-6874ACD5DE5B}" dt="2021-02-06T00:31:55.560" v="27"/>
          <ac:spMkLst>
            <pc:docMk/>
            <pc:sldMk cId="2907320097" sldId="1365"/>
            <ac:spMk id="2" creationId="{3DC6E885-1AB1-446D-A98E-A6592DB67197}"/>
          </ac:spMkLst>
        </pc:spChg>
        <pc:spChg chg="mod">
          <ac:chgData name="Karnik, Satyajit" userId="f3e8d5ac-b5cf-415e-a9cf-7f8c46a0522e" providerId="ADAL" clId="{8285094C-1CB3-43C5-A46F-6874ACD5DE5B}" dt="2021-02-06T00:31:55.560" v="27"/>
          <ac:spMkLst>
            <pc:docMk/>
            <pc:sldMk cId="2907320097" sldId="1365"/>
            <ac:spMk id="3" creationId="{694B31A5-7297-46F9-A037-F5B003A0EFCD}"/>
          </ac:spMkLst>
        </pc:spChg>
      </pc:sldChg>
      <pc:sldChg chg="modSp mod">
        <pc:chgData name="Karnik, Satyajit" userId="f3e8d5ac-b5cf-415e-a9cf-7f8c46a0522e" providerId="ADAL" clId="{8285094C-1CB3-43C5-A46F-6874ACD5DE5B}" dt="2021-02-08T21:54:41.168" v="569" actId="20577"/>
        <pc:sldMkLst>
          <pc:docMk/>
          <pc:sldMk cId="1741983692" sldId="1366"/>
        </pc:sldMkLst>
        <pc:spChg chg="mod">
          <ac:chgData name="Karnik, Satyajit" userId="f3e8d5ac-b5cf-415e-a9cf-7f8c46a0522e" providerId="ADAL" clId="{8285094C-1CB3-43C5-A46F-6874ACD5DE5B}" dt="2021-02-08T21:54:41.168" v="569" actId="20577"/>
          <ac:spMkLst>
            <pc:docMk/>
            <pc:sldMk cId="1741983692" sldId="1366"/>
            <ac:spMk id="10242" creationId="{00000000-0000-0000-0000-000000000000}"/>
          </ac:spMkLst>
        </pc:spChg>
        <pc:spChg chg="mod">
          <ac:chgData name="Karnik, Satyajit" userId="f3e8d5ac-b5cf-415e-a9cf-7f8c46a0522e" providerId="ADAL" clId="{8285094C-1CB3-43C5-A46F-6874ACD5DE5B}" dt="2021-02-07T14:45:27.556" v="417" actId="20577"/>
          <ac:spMkLst>
            <pc:docMk/>
            <pc:sldMk cId="1741983692" sldId="1366"/>
            <ac:spMk id="10243" creationId="{00000000-0000-0000-0000-000000000000}"/>
          </ac:spMkLst>
        </pc:spChg>
      </pc:sldChg>
      <pc:sldChg chg="modSp mod">
        <pc:chgData name="Karnik, Satyajit" userId="f3e8d5ac-b5cf-415e-a9cf-7f8c46a0522e" providerId="ADAL" clId="{8285094C-1CB3-43C5-A46F-6874ACD5DE5B}" dt="2021-02-07T14:40:31.920" v="264" actId="20577"/>
        <pc:sldMkLst>
          <pc:docMk/>
          <pc:sldMk cId="2258728933" sldId="1367"/>
        </pc:sldMkLst>
        <pc:spChg chg="mod">
          <ac:chgData name="Karnik, Satyajit" userId="f3e8d5ac-b5cf-415e-a9cf-7f8c46a0522e" providerId="ADAL" clId="{8285094C-1CB3-43C5-A46F-6874ACD5DE5B}" dt="2021-02-07T14:40:31.920" v="264" actId="20577"/>
          <ac:spMkLst>
            <pc:docMk/>
            <pc:sldMk cId="2258728933" sldId="1367"/>
            <ac:spMk id="8195" creationId="{00000000-0000-0000-0000-000000000000}"/>
          </ac:spMkLst>
        </pc:spChg>
      </pc:sldChg>
      <pc:sldChg chg="add">
        <pc:chgData name="Karnik, Satyajit" userId="f3e8d5ac-b5cf-415e-a9cf-7f8c46a0522e" providerId="ADAL" clId="{8285094C-1CB3-43C5-A46F-6874ACD5DE5B}" dt="2021-02-07T14:41:23.314" v="266"/>
        <pc:sldMkLst>
          <pc:docMk/>
          <pc:sldMk cId="2945741726" sldId="1425"/>
        </pc:sldMkLst>
      </pc:sldChg>
      <pc:sldChg chg="del">
        <pc:chgData name="Karnik, Satyajit" userId="f3e8d5ac-b5cf-415e-a9cf-7f8c46a0522e" providerId="ADAL" clId="{8285094C-1CB3-43C5-A46F-6874ACD5DE5B}" dt="2021-02-07T14:41:12.609" v="265" actId="2696"/>
        <pc:sldMkLst>
          <pc:docMk/>
          <pc:sldMk cId="3200878309" sldId="1425"/>
        </pc:sldMkLst>
      </pc:sldChg>
      <pc:sldChg chg="addSp delSp modSp del mod setBg modClrScheme delDesignElem chgLayout">
        <pc:chgData name="Karnik, Satyajit" userId="f3e8d5ac-b5cf-415e-a9cf-7f8c46a0522e" providerId="ADAL" clId="{8285094C-1CB3-43C5-A46F-6874ACD5DE5B}" dt="2021-02-09T15:11:49.537" v="1844" actId="47"/>
        <pc:sldMkLst>
          <pc:docMk/>
          <pc:sldMk cId="590521160" sldId="1442"/>
        </pc:sldMkLst>
        <pc:spChg chg="mod ord">
          <ac:chgData name="Karnik, Satyajit" userId="f3e8d5ac-b5cf-415e-a9cf-7f8c46a0522e" providerId="ADAL" clId="{8285094C-1CB3-43C5-A46F-6874ACD5DE5B}" dt="2021-02-09T14:46:05.823" v="1750" actId="26606"/>
          <ac:spMkLst>
            <pc:docMk/>
            <pc:sldMk cId="590521160" sldId="1442"/>
            <ac:spMk id="2" creationId="{B54C497F-A5DE-4480-A7F8-3D12145E01FD}"/>
          </ac:spMkLst>
        </pc:spChg>
        <pc:spChg chg="del mod">
          <ac:chgData name="Karnik, Satyajit" userId="f3e8d5ac-b5cf-415e-a9cf-7f8c46a0522e" providerId="ADAL" clId="{8285094C-1CB3-43C5-A46F-6874ACD5DE5B}" dt="2021-02-09T14:34:12.576" v="1618"/>
          <ac:spMkLst>
            <pc:docMk/>
            <pc:sldMk cId="590521160" sldId="1442"/>
            <ac:spMk id="3" creationId="{8D3C065B-830A-44C4-9FA4-1C9F173F6870}"/>
          </ac:spMkLst>
        </pc:spChg>
        <pc:spChg chg="add mod ord">
          <ac:chgData name="Karnik, Satyajit" userId="f3e8d5ac-b5cf-415e-a9cf-7f8c46a0522e" providerId="ADAL" clId="{8285094C-1CB3-43C5-A46F-6874ACD5DE5B}" dt="2021-02-09T14:46:05.823" v="1750" actId="26606"/>
          <ac:spMkLst>
            <pc:docMk/>
            <pc:sldMk cId="590521160" sldId="1442"/>
            <ac:spMk id="5" creationId="{DA12867D-E4C9-49F5-A579-1D02B289F7CE}"/>
          </ac:spMkLst>
        </pc:spChg>
        <pc:spChg chg="add del">
          <ac:chgData name="Karnik, Satyajit" userId="f3e8d5ac-b5cf-415e-a9cf-7f8c46a0522e" providerId="ADAL" clId="{8285094C-1CB3-43C5-A46F-6874ACD5DE5B}" dt="2021-02-09T14:45:14.316" v="1651" actId="700"/>
          <ac:spMkLst>
            <pc:docMk/>
            <pc:sldMk cId="590521160" sldId="1442"/>
            <ac:spMk id="9" creationId="{482E7304-2AC2-4A5C-924D-A6AC3FFC5EAC}"/>
          </ac:spMkLst>
        </pc:spChg>
        <pc:spChg chg="add">
          <ac:chgData name="Karnik, Satyajit" userId="f3e8d5ac-b5cf-415e-a9cf-7f8c46a0522e" providerId="ADAL" clId="{8285094C-1CB3-43C5-A46F-6874ACD5DE5B}" dt="2021-02-09T14:46:05.823" v="1750" actId="26606"/>
          <ac:spMkLst>
            <pc:docMk/>
            <pc:sldMk cId="590521160" sldId="1442"/>
            <ac:spMk id="10" creationId="{0CABCAE3-64FC-4149-819F-2C1812824154}"/>
          </ac:spMkLst>
        </pc:spChg>
        <pc:spChg chg="add del">
          <ac:chgData name="Karnik, Satyajit" userId="f3e8d5ac-b5cf-415e-a9cf-7f8c46a0522e" providerId="ADAL" clId="{8285094C-1CB3-43C5-A46F-6874ACD5DE5B}" dt="2021-02-09T14:45:14.316" v="1651" actId="700"/>
          <ac:spMkLst>
            <pc:docMk/>
            <pc:sldMk cId="590521160" sldId="1442"/>
            <ac:spMk id="13" creationId="{A3C183B1-1D4B-4E3D-A02E-A426E3BFA016}"/>
          </ac:spMkLst>
        </pc:spChg>
        <pc:spChg chg="add">
          <ac:chgData name="Karnik, Satyajit" userId="f3e8d5ac-b5cf-415e-a9cf-7f8c46a0522e" providerId="ADAL" clId="{8285094C-1CB3-43C5-A46F-6874ACD5DE5B}" dt="2021-02-09T14:46:05.823" v="1750" actId="26606"/>
          <ac:spMkLst>
            <pc:docMk/>
            <pc:sldMk cId="590521160" sldId="1442"/>
            <ac:spMk id="18" creationId="{9AB26DBC-1F7F-4AC0-A88C-69712701E629}"/>
          </ac:spMkLst>
        </pc:spChg>
        <pc:spChg chg="add">
          <ac:chgData name="Karnik, Satyajit" userId="f3e8d5ac-b5cf-415e-a9cf-7f8c46a0522e" providerId="ADAL" clId="{8285094C-1CB3-43C5-A46F-6874ACD5DE5B}" dt="2021-02-09T14:46:05.823" v="1750" actId="26606"/>
          <ac:spMkLst>
            <pc:docMk/>
            <pc:sldMk cId="590521160" sldId="1442"/>
            <ac:spMk id="20" creationId="{6F099884-7695-4976-8EBD-ECB5AF05355F}"/>
          </ac:spMkLst>
        </pc:spChg>
        <pc:spChg chg="add">
          <ac:chgData name="Karnik, Satyajit" userId="f3e8d5ac-b5cf-415e-a9cf-7f8c46a0522e" providerId="ADAL" clId="{8285094C-1CB3-43C5-A46F-6874ACD5DE5B}" dt="2021-02-09T14:46:05.823" v="1750" actId="26606"/>
          <ac:spMkLst>
            <pc:docMk/>
            <pc:sldMk cId="590521160" sldId="1442"/>
            <ac:spMk id="26" creationId="{74163961-0280-48BA-BC84-97E03B009955}"/>
          </ac:spMkLst>
        </pc:spChg>
        <pc:grpChg chg="add">
          <ac:chgData name="Karnik, Satyajit" userId="f3e8d5ac-b5cf-415e-a9cf-7f8c46a0522e" providerId="ADAL" clId="{8285094C-1CB3-43C5-A46F-6874ACD5DE5B}" dt="2021-02-09T14:46:05.823" v="1750" actId="26606"/>
          <ac:grpSpMkLst>
            <pc:docMk/>
            <pc:sldMk cId="590521160" sldId="1442"/>
            <ac:grpSpMk id="22" creationId="{32F6B6B9-C579-41A6-A7D1-A7AB4AA6D233}"/>
          </ac:grpSpMkLst>
        </pc:grpChg>
        <pc:graphicFrameChg chg="add mod ord modGraphic">
          <ac:chgData name="Karnik, Satyajit" userId="f3e8d5ac-b5cf-415e-a9cf-7f8c46a0522e" providerId="ADAL" clId="{8285094C-1CB3-43C5-A46F-6874ACD5DE5B}" dt="2021-02-09T14:46:05.823" v="1750" actId="26606"/>
          <ac:graphicFrameMkLst>
            <pc:docMk/>
            <pc:sldMk cId="590521160" sldId="1442"/>
            <ac:graphicFrameMk id="4" creationId="{160F617C-E0DE-4346-815C-770D6301555B}"/>
          </ac:graphicFrameMkLst>
        </pc:graphicFrameChg>
        <pc:picChg chg="add">
          <ac:chgData name="Karnik, Satyajit" userId="f3e8d5ac-b5cf-415e-a9cf-7f8c46a0522e" providerId="ADAL" clId="{8285094C-1CB3-43C5-A46F-6874ACD5DE5B}" dt="2021-02-09T14:46:05.823" v="1750" actId="26606"/>
          <ac:picMkLst>
            <pc:docMk/>
            <pc:sldMk cId="590521160" sldId="1442"/>
            <ac:picMk id="12" creationId="{012FDCFE-9AD2-4D8A-8CBF-B3AA37EBF6DD}"/>
          </ac:picMkLst>
        </pc:picChg>
        <pc:picChg chg="add">
          <ac:chgData name="Karnik, Satyajit" userId="f3e8d5ac-b5cf-415e-a9cf-7f8c46a0522e" providerId="ADAL" clId="{8285094C-1CB3-43C5-A46F-6874ACD5DE5B}" dt="2021-02-09T14:46:05.823" v="1750" actId="26606"/>
          <ac:picMkLst>
            <pc:docMk/>
            <pc:sldMk cId="590521160" sldId="1442"/>
            <ac:picMk id="30" creationId="{FC7852F8-6371-4D0E-ADF1-AD67B8FD8F9E}"/>
          </ac:picMkLst>
        </pc:picChg>
        <pc:cxnChg chg="add del">
          <ac:chgData name="Karnik, Satyajit" userId="f3e8d5ac-b5cf-415e-a9cf-7f8c46a0522e" providerId="ADAL" clId="{8285094C-1CB3-43C5-A46F-6874ACD5DE5B}" dt="2021-02-09T14:45:14.316" v="1651" actId="700"/>
          <ac:cxnSpMkLst>
            <pc:docMk/>
            <pc:sldMk cId="590521160" sldId="1442"/>
            <ac:cxnSpMk id="11" creationId="{D259FEF2-F6A5-442F-BA10-4E39EECD0ABE}"/>
          </ac:cxnSpMkLst>
        </pc:cxnChg>
        <pc:cxnChg chg="add">
          <ac:chgData name="Karnik, Satyajit" userId="f3e8d5ac-b5cf-415e-a9cf-7f8c46a0522e" providerId="ADAL" clId="{8285094C-1CB3-43C5-A46F-6874ACD5DE5B}" dt="2021-02-09T14:46:05.823" v="1750" actId="26606"/>
          <ac:cxnSpMkLst>
            <pc:docMk/>
            <pc:sldMk cId="590521160" sldId="1442"/>
            <ac:cxnSpMk id="14" creationId="{FBD463FC-4CA8-4FF4-85A3-AF9F4B98D210}"/>
          </ac:cxnSpMkLst>
        </pc:cxnChg>
        <pc:cxnChg chg="add">
          <ac:chgData name="Karnik, Satyajit" userId="f3e8d5ac-b5cf-415e-a9cf-7f8c46a0522e" providerId="ADAL" clId="{8285094C-1CB3-43C5-A46F-6874ACD5DE5B}" dt="2021-02-09T14:46:05.823" v="1750" actId="26606"/>
          <ac:cxnSpMkLst>
            <pc:docMk/>
            <pc:sldMk cId="590521160" sldId="1442"/>
            <ac:cxnSpMk id="16" creationId="{BECF35C3-8B44-4F4B-BD25-4C01823DB22A}"/>
          </ac:cxnSpMkLst>
        </pc:cxnChg>
        <pc:cxnChg chg="add">
          <ac:chgData name="Karnik, Satyajit" userId="f3e8d5ac-b5cf-415e-a9cf-7f8c46a0522e" providerId="ADAL" clId="{8285094C-1CB3-43C5-A46F-6874ACD5DE5B}" dt="2021-02-09T14:46:05.823" v="1750" actId="26606"/>
          <ac:cxnSpMkLst>
            <pc:docMk/>
            <pc:sldMk cId="590521160" sldId="1442"/>
            <ac:cxnSpMk id="28" creationId="{BFAC20BB-5902-4D8F-9A2A-E4B516EF39DE}"/>
          </ac:cxnSpMkLst>
        </pc:cxnChg>
        <pc:cxnChg chg="add">
          <ac:chgData name="Karnik, Satyajit" userId="f3e8d5ac-b5cf-415e-a9cf-7f8c46a0522e" providerId="ADAL" clId="{8285094C-1CB3-43C5-A46F-6874ACD5DE5B}" dt="2021-02-09T14:46:05.823" v="1750" actId="26606"/>
          <ac:cxnSpMkLst>
            <pc:docMk/>
            <pc:sldMk cId="590521160" sldId="1442"/>
            <ac:cxnSpMk id="32" creationId="{60356817-A471-4572-AE96-579F6D6BFD9B}"/>
          </ac:cxnSpMkLst>
        </pc:cxnChg>
      </pc:sldChg>
      <pc:sldChg chg="modSp mod">
        <pc:chgData name="Karnik, Satyajit" userId="f3e8d5ac-b5cf-415e-a9cf-7f8c46a0522e" providerId="ADAL" clId="{8285094C-1CB3-43C5-A46F-6874ACD5DE5B}" dt="2021-02-07T14:46:10.311" v="458" actId="20577"/>
        <pc:sldMkLst>
          <pc:docMk/>
          <pc:sldMk cId="3794134255" sldId="1444"/>
        </pc:sldMkLst>
        <pc:spChg chg="mod">
          <ac:chgData name="Karnik, Satyajit" userId="f3e8d5ac-b5cf-415e-a9cf-7f8c46a0522e" providerId="ADAL" clId="{8285094C-1CB3-43C5-A46F-6874ACD5DE5B}" dt="2021-02-07T14:46:10.311" v="458" actId="20577"/>
          <ac:spMkLst>
            <pc:docMk/>
            <pc:sldMk cId="3794134255" sldId="1444"/>
            <ac:spMk id="8195" creationId="{00000000-0000-0000-0000-000000000000}"/>
          </ac:spMkLst>
        </pc:spChg>
      </pc:sldChg>
      <pc:sldChg chg="modSp add mod">
        <pc:chgData name="Karnik, Satyajit" userId="f3e8d5ac-b5cf-415e-a9cf-7f8c46a0522e" providerId="ADAL" clId="{8285094C-1CB3-43C5-A46F-6874ACD5DE5B}" dt="2021-02-09T15:11:16.942" v="1843" actId="20577"/>
        <pc:sldMkLst>
          <pc:docMk/>
          <pc:sldMk cId="358172253" sldId="1445"/>
        </pc:sldMkLst>
        <pc:spChg chg="mod">
          <ac:chgData name="Karnik, Satyajit" userId="f3e8d5ac-b5cf-415e-a9cf-7f8c46a0522e" providerId="ADAL" clId="{8285094C-1CB3-43C5-A46F-6874ACD5DE5B}" dt="2021-02-08T22:22:43.216" v="1597" actId="20577"/>
          <ac:spMkLst>
            <pc:docMk/>
            <pc:sldMk cId="358172253" sldId="1445"/>
            <ac:spMk id="2" creationId="{3B6EEDFE-979B-41AF-A605-F5F30710D88A}"/>
          </ac:spMkLst>
        </pc:spChg>
        <pc:spChg chg="mod">
          <ac:chgData name="Karnik, Satyajit" userId="f3e8d5ac-b5cf-415e-a9cf-7f8c46a0522e" providerId="ADAL" clId="{8285094C-1CB3-43C5-A46F-6874ACD5DE5B}" dt="2021-02-09T15:11:16.942" v="1843" actId="20577"/>
          <ac:spMkLst>
            <pc:docMk/>
            <pc:sldMk cId="358172253" sldId="1445"/>
            <ac:spMk id="3" creationId="{D2FD3ECA-2FA6-47FA-8C01-D3E597615355}"/>
          </ac:spMkLst>
        </pc:spChg>
      </pc:sldChg>
      <pc:sldChg chg="modSp new del mod">
        <pc:chgData name="Karnik, Satyajit" userId="f3e8d5ac-b5cf-415e-a9cf-7f8c46a0522e" providerId="ADAL" clId="{8285094C-1CB3-43C5-A46F-6874ACD5DE5B}" dt="2021-02-08T21:56:44.910" v="571" actId="2696"/>
        <pc:sldMkLst>
          <pc:docMk/>
          <pc:sldMk cId="2386250474" sldId="1445"/>
        </pc:sldMkLst>
        <pc:spChg chg="mod">
          <ac:chgData name="Karnik, Satyajit" userId="f3e8d5ac-b5cf-415e-a9cf-7f8c46a0522e" providerId="ADAL" clId="{8285094C-1CB3-43C5-A46F-6874ACD5DE5B}" dt="2021-02-07T15:34:58.738" v="551" actId="20577"/>
          <ac:spMkLst>
            <pc:docMk/>
            <pc:sldMk cId="2386250474" sldId="1445"/>
            <ac:spMk id="2" creationId="{3B6EEDFE-979B-41AF-A605-F5F30710D88A}"/>
          </ac:spMkLst>
        </pc:spChg>
        <pc:spChg chg="mod">
          <ac:chgData name="Karnik, Satyajit" userId="f3e8d5ac-b5cf-415e-a9cf-7f8c46a0522e" providerId="ADAL" clId="{8285094C-1CB3-43C5-A46F-6874ACD5DE5B}" dt="2021-02-07T15:34:23.163" v="530" actId="20577"/>
          <ac:spMkLst>
            <pc:docMk/>
            <pc:sldMk cId="2386250474" sldId="1445"/>
            <ac:spMk id="3" creationId="{D2FD3ECA-2FA6-47FA-8C01-D3E597615355}"/>
          </ac:spMkLst>
        </pc:spChg>
      </pc:sldChg>
      <pc:sldChg chg="modSp add mod">
        <pc:chgData name="Karnik, Satyajit" userId="f3e8d5ac-b5cf-415e-a9cf-7f8c46a0522e" providerId="ADAL" clId="{8285094C-1CB3-43C5-A46F-6874ACD5DE5B}" dt="2021-02-08T22:22:19.149" v="1582" actId="20577"/>
        <pc:sldMkLst>
          <pc:docMk/>
          <pc:sldMk cId="2412868748" sldId="1451"/>
        </pc:sldMkLst>
        <pc:spChg chg="mod">
          <ac:chgData name="Karnik, Satyajit" userId="f3e8d5ac-b5cf-415e-a9cf-7f8c46a0522e" providerId="ADAL" clId="{8285094C-1CB3-43C5-A46F-6874ACD5DE5B}" dt="2021-02-08T22:22:19.149" v="1582" actId="20577"/>
          <ac:spMkLst>
            <pc:docMk/>
            <pc:sldMk cId="2412868748" sldId="1451"/>
            <ac:spMk id="8194" creationId="{00000000-0000-0000-0000-000000000000}"/>
          </ac:spMkLst>
        </pc:spChg>
        <pc:spChg chg="mod">
          <ac:chgData name="Karnik, Satyajit" userId="f3e8d5ac-b5cf-415e-a9cf-7f8c46a0522e" providerId="ADAL" clId="{8285094C-1CB3-43C5-A46F-6874ACD5DE5B}" dt="2021-02-08T22:21:13.180" v="1530" actId="20577"/>
          <ac:spMkLst>
            <pc:docMk/>
            <pc:sldMk cId="2412868748" sldId="1451"/>
            <ac:spMk id="8195" creationId="{00000000-0000-0000-0000-000000000000}"/>
          </ac:spMkLst>
        </pc:spChg>
      </pc:sldChg>
      <pc:sldChg chg="modSp del mod">
        <pc:chgData name="Karnik, Satyajit" userId="f3e8d5ac-b5cf-415e-a9cf-7f8c46a0522e" providerId="ADAL" clId="{8285094C-1CB3-43C5-A46F-6874ACD5DE5B}" dt="2021-02-08T21:54:11.892" v="561" actId="2696"/>
        <pc:sldMkLst>
          <pc:docMk/>
          <pc:sldMk cId="2953140022" sldId="1451"/>
        </pc:sldMkLst>
        <pc:spChg chg="mod">
          <ac:chgData name="Karnik, Satyajit" userId="f3e8d5ac-b5cf-415e-a9cf-7f8c46a0522e" providerId="ADAL" clId="{8285094C-1CB3-43C5-A46F-6874ACD5DE5B}" dt="2021-02-08T21:48:44.491" v="560" actId="20577"/>
          <ac:spMkLst>
            <pc:docMk/>
            <pc:sldMk cId="2953140022" sldId="1451"/>
            <ac:spMk id="8194" creationId="{00000000-0000-0000-0000-000000000000}"/>
          </ac:spMkLst>
        </pc:spChg>
      </pc:sldChg>
      <pc:sldChg chg="del">
        <pc:chgData name="Karnik, Satyajit" userId="f3e8d5ac-b5cf-415e-a9cf-7f8c46a0522e" providerId="ADAL" clId="{8285094C-1CB3-43C5-A46F-6874ACD5DE5B}" dt="2021-02-08T21:54:11.892" v="561" actId="2696"/>
        <pc:sldMkLst>
          <pc:docMk/>
          <pc:sldMk cId="1513901591" sldId="1452"/>
        </pc:sldMkLst>
      </pc:sldChg>
      <pc:sldChg chg="modSp add mod">
        <pc:chgData name="Karnik, Satyajit" userId="f3e8d5ac-b5cf-415e-a9cf-7f8c46a0522e" providerId="ADAL" clId="{8285094C-1CB3-43C5-A46F-6874ACD5DE5B}" dt="2021-02-08T22:22:25.061" v="1588" actId="20577"/>
        <pc:sldMkLst>
          <pc:docMk/>
          <pc:sldMk cId="2873037026" sldId="1452"/>
        </pc:sldMkLst>
        <pc:spChg chg="mod">
          <ac:chgData name="Karnik, Satyajit" userId="f3e8d5ac-b5cf-415e-a9cf-7f8c46a0522e" providerId="ADAL" clId="{8285094C-1CB3-43C5-A46F-6874ACD5DE5B}" dt="2021-02-08T22:22:25.061" v="1588" actId="20577"/>
          <ac:spMkLst>
            <pc:docMk/>
            <pc:sldMk cId="2873037026" sldId="1452"/>
            <ac:spMk id="8194" creationId="{00000000-0000-0000-0000-000000000000}"/>
          </ac:spMkLst>
        </pc:spChg>
        <pc:spChg chg="mod">
          <ac:chgData name="Karnik, Satyajit" userId="f3e8d5ac-b5cf-415e-a9cf-7f8c46a0522e" providerId="ADAL" clId="{8285094C-1CB3-43C5-A46F-6874ACD5DE5B}" dt="2021-02-08T22:21:34.524" v="1576" actId="404"/>
          <ac:spMkLst>
            <pc:docMk/>
            <pc:sldMk cId="2873037026" sldId="1452"/>
            <ac:spMk id="8195" creationId="{00000000-0000-0000-0000-000000000000}"/>
          </ac:spMkLst>
        </pc:spChg>
      </pc:sldChg>
      <pc:sldChg chg="modSp add mod">
        <pc:chgData name="Karnik, Satyajit" userId="f3e8d5ac-b5cf-415e-a9cf-7f8c46a0522e" providerId="ADAL" clId="{8285094C-1CB3-43C5-A46F-6874ACD5DE5B}" dt="2021-02-08T22:22:35.964" v="1594" actId="20577"/>
        <pc:sldMkLst>
          <pc:docMk/>
          <pc:sldMk cId="1791715661" sldId="1453"/>
        </pc:sldMkLst>
        <pc:spChg chg="mod">
          <ac:chgData name="Karnik, Satyajit" userId="f3e8d5ac-b5cf-415e-a9cf-7f8c46a0522e" providerId="ADAL" clId="{8285094C-1CB3-43C5-A46F-6874ACD5DE5B}" dt="2021-02-08T22:22:35.964" v="1594" actId="20577"/>
          <ac:spMkLst>
            <pc:docMk/>
            <pc:sldMk cId="1791715661" sldId="1453"/>
            <ac:spMk id="8194" creationId="{00000000-0000-0000-0000-000000000000}"/>
          </ac:spMkLst>
        </pc:spChg>
        <pc:spChg chg="mod">
          <ac:chgData name="Karnik, Satyajit" userId="f3e8d5ac-b5cf-415e-a9cf-7f8c46a0522e" providerId="ADAL" clId="{8285094C-1CB3-43C5-A46F-6874ACD5DE5B}" dt="2021-02-08T22:11:43.653" v="1350" actId="20577"/>
          <ac:spMkLst>
            <pc:docMk/>
            <pc:sldMk cId="1791715661" sldId="1453"/>
            <ac:spMk id="8195" creationId="{00000000-0000-0000-0000-000000000000}"/>
          </ac:spMkLst>
        </pc:spChg>
      </pc:sldChg>
      <pc:sldChg chg="addSp delSp modSp add mod">
        <pc:chgData name="Karnik, Satyajit" userId="f3e8d5ac-b5cf-415e-a9cf-7f8c46a0522e" providerId="ADAL" clId="{8285094C-1CB3-43C5-A46F-6874ACD5DE5B}" dt="2021-02-09T15:11:55.447" v="1846" actId="20577"/>
        <pc:sldMkLst>
          <pc:docMk/>
          <pc:sldMk cId="794166449" sldId="1454"/>
        </pc:sldMkLst>
        <pc:spChg chg="mod">
          <ac:chgData name="Karnik, Satyajit" userId="f3e8d5ac-b5cf-415e-a9cf-7f8c46a0522e" providerId="ADAL" clId="{8285094C-1CB3-43C5-A46F-6874ACD5DE5B}" dt="2021-02-09T15:11:55.447" v="1846" actId="20577"/>
          <ac:spMkLst>
            <pc:docMk/>
            <pc:sldMk cId="794166449" sldId="1454"/>
            <ac:spMk id="2" creationId="{B54C497F-A5DE-4480-A7F8-3D12145E01FD}"/>
          </ac:spMkLst>
        </pc:spChg>
        <pc:spChg chg="mod">
          <ac:chgData name="Karnik, Satyajit" userId="f3e8d5ac-b5cf-415e-a9cf-7f8c46a0522e" providerId="ADAL" clId="{8285094C-1CB3-43C5-A46F-6874ACD5DE5B}" dt="2021-02-09T15:00:05.783" v="1841" actId="403"/>
          <ac:spMkLst>
            <pc:docMk/>
            <pc:sldMk cId="794166449" sldId="1454"/>
            <ac:spMk id="3" creationId="{8D3C065B-830A-44C4-9FA4-1C9F173F6870}"/>
          </ac:spMkLst>
        </pc:spChg>
        <pc:spChg chg="del">
          <ac:chgData name="Karnik, Satyajit" userId="f3e8d5ac-b5cf-415e-a9cf-7f8c46a0522e" providerId="ADAL" clId="{8285094C-1CB3-43C5-A46F-6874ACD5DE5B}" dt="2021-02-09T14:59:53.462" v="1838" actId="26606"/>
          <ac:spMkLst>
            <pc:docMk/>
            <pc:sldMk cId="794166449" sldId="1454"/>
            <ac:spMk id="32" creationId="{35C3D674-3D59-4E93-80CA-0C0A9095E816}"/>
          </ac:spMkLst>
        </pc:spChg>
        <pc:spChg chg="del">
          <ac:chgData name="Karnik, Satyajit" userId="f3e8d5ac-b5cf-415e-a9cf-7f8c46a0522e" providerId="ADAL" clId="{8285094C-1CB3-43C5-A46F-6874ACD5DE5B}" dt="2021-02-09T14:59:53.462" v="1838" actId="26606"/>
          <ac:spMkLst>
            <pc:docMk/>
            <pc:sldMk cId="794166449" sldId="1454"/>
            <ac:spMk id="36" creationId="{EF2A81E1-BCBE-426B-8C09-33274E69409D}"/>
          </ac:spMkLst>
        </pc:spChg>
        <pc:grpChg chg="add">
          <ac:chgData name="Karnik, Satyajit" userId="f3e8d5ac-b5cf-415e-a9cf-7f8c46a0522e" providerId="ADAL" clId="{8285094C-1CB3-43C5-A46F-6874ACD5DE5B}" dt="2021-02-09T14:59:53.462" v="1838" actId="26606"/>
          <ac:grpSpMkLst>
            <pc:docMk/>
            <pc:sldMk cId="794166449" sldId="1454"/>
            <ac:grpSpMk id="45" creationId="{F7C65FA4-631C-444F-89AA-F891363CCF6E}"/>
          </ac:grpSpMkLst>
        </pc:grpChg>
        <pc:graphicFrameChg chg="del modGraphic">
          <ac:chgData name="Karnik, Satyajit" userId="f3e8d5ac-b5cf-415e-a9cf-7f8c46a0522e" providerId="ADAL" clId="{8285094C-1CB3-43C5-A46F-6874ACD5DE5B}" dt="2021-02-09T14:59:29.435" v="1836" actId="478"/>
          <ac:graphicFrameMkLst>
            <pc:docMk/>
            <pc:sldMk cId="794166449" sldId="1454"/>
            <ac:graphicFrameMk id="4" creationId="{D4BEE76E-86E8-4E5B-BBD2-321F64F5DA3D}"/>
          </ac:graphicFrameMkLst>
        </pc:graphicFrameChg>
        <pc:graphicFrameChg chg="add mod modGraphic">
          <ac:chgData name="Karnik, Satyajit" userId="f3e8d5ac-b5cf-415e-a9cf-7f8c46a0522e" providerId="ADAL" clId="{8285094C-1CB3-43C5-A46F-6874ACD5DE5B}" dt="2021-02-09T14:59:53.462" v="1838" actId="26606"/>
          <ac:graphicFrameMkLst>
            <pc:docMk/>
            <pc:sldMk cId="794166449" sldId="1454"/>
            <ac:graphicFrameMk id="10" creationId="{3B71F52F-FDD5-4B1A-A924-1A6EDA8E8473}"/>
          </ac:graphicFrameMkLst>
        </pc:graphicFrameChg>
        <pc:picChg chg="del">
          <ac:chgData name="Karnik, Satyajit" userId="f3e8d5ac-b5cf-415e-a9cf-7f8c46a0522e" providerId="ADAL" clId="{8285094C-1CB3-43C5-A46F-6874ACD5DE5B}" dt="2021-02-09T14:59:53.462" v="1838" actId="26606"/>
          <ac:picMkLst>
            <pc:docMk/>
            <pc:sldMk cId="794166449" sldId="1454"/>
            <ac:picMk id="38" creationId="{39D1DDD4-5BB3-45BA-B9B3-06B62299AD79}"/>
          </ac:picMkLst>
        </pc:picChg>
        <pc:cxnChg chg="del">
          <ac:chgData name="Karnik, Satyajit" userId="f3e8d5ac-b5cf-415e-a9cf-7f8c46a0522e" providerId="ADAL" clId="{8285094C-1CB3-43C5-A46F-6874ACD5DE5B}" dt="2021-02-09T14:59:53.462" v="1838" actId="26606"/>
          <ac:cxnSpMkLst>
            <pc:docMk/>
            <pc:sldMk cId="794166449" sldId="1454"/>
            <ac:cxnSpMk id="34" creationId="{C884B8F8-FDC9-498B-9960-5D7260AFCB03}"/>
          </ac:cxnSpMkLst>
        </pc:cxnChg>
        <pc:cxnChg chg="del">
          <ac:chgData name="Karnik, Satyajit" userId="f3e8d5ac-b5cf-415e-a9cf-7f8c46a0522e" providerId="ADAL" clId="{8285094C-1CB3-43C5-A46F-6874ACD5DE5B}" dt="2021-02-09T14:59:53.462" v="1838" actId="26606"/>
          <ac:cxnSpMkLst>
            <pc:docMk/>
            <pc:sldMk cId="794166449" sldId="1454"/>
            <ac:cxnSpMk id="40" creationId="{A24DAE64-2302-42EA-8239-F2F0775CA5AD}"/>
          </ac:cxnSpMkLst>
        </pc:cxnChg>
      </pc:sldChg>
      <pc:sldMasterChg chg="modTransition modSldLayout">
        <pc:chgData name="Karnik, Satyajit" userId="f3e8d5ac-b5cf-415e-a9cf-7f8c46a0522e" providerId="ADAL" clId="{8285094C-1CB3-43C5-A46F-6874ACD5DE5B}" dt="2021-02-06T00:31:55.560" v="27"/>
        <pc:sldMasterMkLst>
          <pc:docMk/>
          <pc:sldMasterMk cId="2826045727" sldId="2147483792"/>
        </pc:sldMasterMkLst>
        <pc:sldLayoutChg chg="modTransition">
          <pc:chgData name="Karnik, Satyajit" userId="f3e8d5ac-b5cf-415e-a9cf-7f8c46a0522e" providerId="ADAL" clId="{8285094C-1CB3-43C5-A46F-6874ACD5DE5B}" dt="2021-02-06T00:31:55.560" v="27"/>
          <pc:sldLayoutMkLst>
            <pc:docMk/>
            <pc:sldMasterMk cId="2826045727" sldId="2147483792"/>
            <pc:sldLayoutMk cId="2642542717" sldId="2147483793"/>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2148847250" sldId="2147483794"/>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1895494546" sldId="2147483795"/>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2319615405" sldId="2147483796"/>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422599944" sldId="2147483797"/>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3689833" sldId="2147483798"/>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2480510436" sldId="2147483799"/>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1284979568" sldId="2147483800"/>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1336643255" sldId="2147483801"/>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2653103777" sldId="2147483802"/>
          </pc:sldLayoutMkLst>
        </pc:sldLayoutChg>
        <pc:sldLayoutChg chg="modTransition">
          <pc:chgData name="Karnik, Satyajit" userId="f3e8d5ac-b5cf-415e-a9cf-7f8c46a0522e" providerId="ADAL" clId="{8285094C-1CB3-43C5-A46F-6874ACD5DE5B}" dt="2021-02-06T00:31:55.560" v="27"/>
          <pc:sldLayoutMkLst>
            <pc:docMk/>
            <pc:sldMasterMk cId="2826045727" sldId="2147483792"/>
            <pc:sldLayoutMk cId="3787795559" sldId="2147483803"/>
          </pc:sldLayoutMkLst>
        </pc:sldLayoutChg>
      </pc:sldMasterChg>
    </pc:docChg>
  </pc:docChgLst>
  <pc:docChgLst>
    <pc:chgData name="Karnik, Satyajit" userId="f3e8d5ac-b5cf-415e-a9cf-7f8c46a0522e" providerId="ADAL" clId="{23151B4B-1443-4C14-887F-AB31622F4C36}"/>
    <pc:docChg chg="undo custSel mod addSld delSld modSld sldOrd">
      <pc:chgData name="Karnik, Satyajit" userId="f3e8d5ac-b5cf-415e-a9cf-7f8c46a0522e" providerId="ADAL" clId="{23151B4B-1443-4C14-887F-AB31622F4C36}" dt="2021-02-09T15:31:22.881" v="1580" actId="20577"/>
      <pc:docMkLst>
        <pc:docMk/>
      </pc:docMkLst>
      <pc:sldChg chg="modSp mod">
        <pc:chgData name="Karnik, Satyajit" userId="f3e8d5ac-b5cf-415e-a9cf-7f8c46a0522e" providerId="ADAL" clId="{23151B4B-1443-4C14-887F-AB31622F4C36}" dt="2021-02-07T02:20:57.524" v="475" actId="20577"/>
        <pc:sldMkLst>
          <pc:docMk/>
          <pc:sldMk cId="0" sldId="1326"/>
        </pc:sldMkLst>
        <pc:spChg chg="mod">
          <ac:chgData name="Karnik, Satyajit" userId="f3e8d5ac-b5cf-415e-a9cf-7f8c46a0522e" providerId="ADAL" clId="{23151B4B-1443-4C14-887F-AB31622F4C36}" dt="2021-02-07T02:20:57.524" v="475" actId="20577"/>
          <ac:spMkLst>
            <pc:docMk/>
            <pc:sldMk cId="0" sldId="1326"/>
            <ac:spMk id="8194" creationId="{00000000-0000-0000-0000-000000000000}"/>
          </ac:spMkLst>
        </pc:spChg>
      </pc:sldChg>
      <pc:sldChg chg="modSp mod">
        <pc:chgData name="Karnik, Satyajit" userId="f3e8d5ac-b5cf-415e-a9cf-7f8c46a0522e" providerId="ADAL" clId="{23151B4B-1443-4C14-887F-AB31622F4C36}" dt="2021-02-08T16:24:16.876" v="1415" actId="20577"/>
        <pc:sldMkLst>
          <pc:docMk/>
          <pc:sldMk cId="0" sldId="1327"/>
        </pc:sldMkLst>
        <pc:spChg chg="mod">
          <ac:chgData name="Karnik, Satyajit" userId="f3e8d5ac-b5cf-415e-a9cf-7f8c46a0522e" providerId="ADAL" clId="{23151B4B-1443-4C14-887F-AB31622F4C36}" dt="2021-02-08T16:24:16.876" v="1415" actId="20577"/>
          <ac:spMkLst>
            <pc:docMk/>
            <pc:sldMk cId="0" sldId="1327"/>
            <ac:spMk id="10242" creationId="{00000000-0000-0000-0000-000000000000}"/>
          </ac:spMkLst>
        </pc:spChg>
      </pc:sldChg>
      <pc:sldChg chg="del">
        <pc:chgData name="Karnik, Satyajit" userId="f3e8d5ac-b5cf-415e-a9cf-7f8c46a0522e" providerId="ADAL" clId="{23151B4B-1443-4C14-887F-AB31622F4C36}" dt="2021-02-04T17:20:37.650" v="1" actId="47"/>
        <pc:sldMkLst>
          <pc:docMk/>
          <pc:sldMk cId="3626982489" sldId="1338"/>
        </pc:sldMkLst>
      </pc:sldChg>
      <pc:sldChg chg="addSp delSp modSp add del mod setBg setClrOvrMap delDesignElem">
        <pc:chgData name="Karnik, Satyajit" userId="f3e8d5ac-b5cf-415e-a9cf-7f8c46a0522e" providerId="ADAL" clId="{23151B4B-1443-4C14-887F-AB31622F4C36}" dt="2021-02-07T02:22:52.366" v="479" actId="47"/>
        <pc:sldMkLst>
          <pc:docMk/>
          <pc:sldMk cId="2055461033" sldId="1339"/>
        </pc:sldMkLst>
        <pc:spChg chg="add">
          <ac:chgData name="Karnik, Satyajit" userId="f3e8d5ac-b5cf-415e-a9cf-7f8c46a0522e" providerId="ADAL" clId="{23151B4B-1443-4C14-887F-AB31622F4C36}" dt="2021-02-07T02:22:25.857" v="478" actId="26606"/>
          <ac:spMkLst>
            <pc:docMk/>
            <pc:sldMk cId="2055461033" sldId="1339"/>
            <ac:spMk id="74" creationId="{C6870151-9189-4C3A-8379-EF3D95827A0A}"/>
          </ac:spMkLst>
        </pc:spChg>
        <pc:spChg chg="add">
          <ac:chgData name="Karnik, Satyajit" userId="f3e8d5ac-b5cf-415e-a9cf-7f8c46a0522e" providerId="ADAL" clId="{23151B4B-1443-4C14-887F-AB31622F4C36}" dt="2021-02-07T02:22:25.857" v="478" actId="26606"/>
          <ac:spMkLst>
            <pc:docMk/>
            <pc:sldMk cId="2055461033" sldId="1339"/>
            <ac:spMk id="76" creationId="{123EA69C-102A-4DD0-9547-05DCD271D159}"/>
          </ac:spMkLst>
        </pc:spChg>
        <pc:spChg chg="add">
          <ac:chgData name="Karnik, Satyajit" userId="f3e8d5ac-b5cf-415e-a9cf-7f8c46a0522e" providerId="ADAL" clId="{23151B4B-1443-4C14-887F-AB31622F4C36}" dt="2021-02-07T02:22:25.857" v="478" actId="26606"/>
          <ac:spMkLst>
            <pc:docMk/>
            <pc:sldMk cId="2055461033" sldId="1339"/>
            <ac:spMk id="78" creationId="{6A862265-5CA3-4C40-8582-7534C3B03C2A}"/>
          </ac:spMkLst>
        </pc:spChg>
        <pc:spChg chg="del">
          <ac:chgData name="Karnik, Satyajit" userId="f3e8d5ac-b5cf-415e-a9cf-7f8c46a0522e" providerId="ADAL" clId="{23151B4B-1443-4C14-887F-AB31622F4C36}" dt="2021-02-07T02:22:11.895" v="477"/>
          <ac:spMkLst>
            <pc:docMk/>
            <pc:sldMk cId="2055461033" sldId="1339"/>
            <ac:spMk id="80" creationId="{7BEFDA1A-2A01-4C29-A5D0-AE6F050D07DF}"/>
          </ac:spMkLst>
        </pc:spChg>
        <pc:spChg chg="del">
          <ac:chgData name="Karnik, Satyajit" userId="f3e8d5ac-b5cf-415e-a9cf-7f8c46a0522e" providerId="ADAL" clId="{23151B4B-1443-4C14-887F-AB31622F4C36}" dt="2021-02-07T02:22:11.895" v="477"/>
          <ac:spMkLst>
            <pc:docMk/>
            <pc:sldMk cId="2055461033" sldId="1339"/>
            <ac:spMk id="84" creationId="{279D3810-B86F-4009-84EC-DE0FEABD6FCE}"/>
          </ac:spMkLst>
        </pc:spChg>
        <pc:spChg chg="mod">
          <ac:chgData name="Karnik, Satyajit" userId="f3e8d5ac-b5cf-415e-a9cf-7f8c46a0522e" providerId="ADAL" clId="{23151B4B-1443-4C14-887F-AB31622F4C36}" dt="2021-02-07T02:22:25.857" v="478" actId="26606"/>
          <ac:spMkLst>
            <pc:docMk/>
            <pc:sldMk cId="2055461033" sldId="1339"/>
            <ac:spMk id="35842" creationId="{00000000-0000-0000-0000-000000000000}"/>
          </ac:spMkLst>
        </pc:spChg>
        <pc:spChg chg="mod">
          <ac:chgData name="Karnik, Satyajit" userId="f3e8d5ac-b5cf-415e-a9cf-7f8c46a0522e" providerId="ADAL" clId="{23151B4B-1443-4C14-887F-AB31622F4C36}" dt="2021-02-07T02:22:25.857" v="478" actId="26606"/>
          <ac:spMkLst>
            <pc:docMk/>
            <pc:sldMk cId="2055461033" sldId="1339"/>
            <ac:spMk id="35843" creationId="{00000000-0000-0000-0000-000000000000}"/>
          </ac:spMkLst>
        </pc:spChg>
        <pc:spChg chg="add">
          <ac:chgData name="Karnik, Satyajit" userId="f3e8d5ac-b5cf-415e-a9cf-7f8c46a0522e" providerId="ADAL" clId="{23151B4B-1443-4C14-887F-AB31622F4C36}" dt="2021-02-07T02:22:25.857" v="478" actId="26606"/>
          <ac:spMkLst>
            <pc:docMk/>
            <pc:sldMk cId="2055461033" sldId="1339"/>
            <ac:spMk id="35847" creationId="{600EF80B-0391-4082-9AF5-F15B091B4CE9}"/>
          </ac:spMkLst>
        </pc:spChg>
        <pc:spChg chg="add">
          <ac:chgData name="Karnik, Satyajit" userId="f3e8d5ac-b5cf-415e-a9cf-7f8c46a0522e" providerId="ADAL" clId="{23151B4B-1443-4C14-887F-AB31622F4C36}" dt="2021-02-07T02:22:25.857" v="478" actId="26606"/>
          <ac:spMkLst>
            <pc:docMk/>
            <pc:sldMk cId="2055461033" sldId="1339"/>
            <ac:spMk id="35849" creationId="{3FBF03E8-C602-4192-9C52-F84B29FDCC88}"/>
          </ac:spMkLst>
        </pc:spChg>
        <pc:picChg chg="del">
          <ac:chgData name="Karnik, Satyajit" userId="f3e8d5ac-b5cf-415e-a9cf-7f8c46a0522e" providerId="ADAL" clId="{23151B4B-1443-4C14-887F-AB31622F4C36}" dt="2021-02-07T02:22:11.895" v="477"/>
          <ac:picMkLst>
            <pc:docMk/>
            <pc:sldMk cId="2055461033" sldId="1339"/>
            <ac:picMk id="86" creationId="{C33612A4-0B77-4479-B2AA-F178599550AA}"/>
          </ac:picMkLst>
        </pc:picChg>
        <pc:picChg chg="mod">
          <ac:chgData name="Karnik, Satyajit" userId="f3e8d5ac-b5cf-415e-a9cf-7f8c46a0522e" providerId="ADAL" clId="{23151B4B-1443-4C14-887F-AB31622F4C36}" dt="2021-02-07T02:22:25.857" v="478" actId="26606"/>
          <ac:picMkLst>
            <pc:docMk/>
            <pc:sldMk cId="2055461033" sldId="1339"/>
            <ac:picMk id="35845" creationId="{3883CA5A-7E2F-4543-B2B9-C08269CE3C8A}"/>
          </ac:picMkLst>
        </pc:picChg>
        <pc:cxnChg chg="del">
          <ac:chgData name="Karnik, Satyajit" userId="f3e8d5ac-b5cf-415e-a9cf-7f8c46a0522e" providerId="ADAL" clId="{23151B4B-1443-4C14-887F-AB31622F4C36}" dt="2021-02-07T02:22:11.895" v="477"/>
          <ac:cxnSpMkLst>
            <pc:docMk/>
            <pc:sldMk cId="2055461033" sldId="1339"/>
            <ac:cxnSpMk id="82" creationId="{17FD20E5-30AF-47B9-9256-2E8E904CBBC1}"/>
          </ac:cxnSpMkLst>
        </pc:cxnChg>
        <pc:cxnChg chg="del">
          <ac:chgData name="Karnik, Satyajit" userId="f3e8d5ac-b5cf-415e-a9cf-7f8c46a0522e" providerId="ADAL" clId="{23151B4B-1443-4C14-887F-AB31622F4C36}" dt="2021-02-07T02:22:11.895" v="477"/>
          <ac:cxnSpMkLst>
            <pc:docMk/>
            <pc:sldMk cId="2055461033" sldId="1339"/>
            <ac:cxnSpMk id="88" creationId="{078A367A-3E83-4B48-A0F7-43FBE33328F5}"/>
          </ac:cxnSpMkLst>
        </pc:cxnChg>
        <pc:cxnChg chg="add">
          <ac:chgData name="Karnik, Satyajit" userId="f3e8d5ac-b5cf-415e-a9cf-7f8c46a0522e" providerId="ADAL" clId="{23151B4B-1443-4C14-887F-AB31622F4C36}" dt="2021-02-07T02:22:25.857" v="478" actId="26606"/>
          <ac:cxnSpMkLst>
            <pc:docMk/>
            <pc:sldMk cId="2055461033" sldId="1339"/>
            <ac:cxnSpMk id="35848" creationId="{D33AC32D-5F44-45F7-A0BD-7C11A86BED57}"/>
          </ac:cxnSpMkLst>
        </pc:cxnChg>
      </pc:sldChg>
      <pc:sldChg chg="del">
        <pc:chgData name="Karnik, Satyajit" userId="f3e8d5ac-b5cf-415e-a9cf-7f8c46a0522e" providerId="ADAL" clId="{23151B4B-1443-4C14-887F-AB31622F4C36}" dt="2021-02-04T17:20:39.055" v="3" actId="47"/>
        <pc:sldMkLst>
          <pc:docMk/>
          <pc:sldMk cId="577162655" sldId="1340"/>
        </pc:sldMkLst>
      </pc:sldChg>
      <pc:sldChg chg="add del setBg">
        <pc:chgData name="Karnik, Satyajit" userId="f3e8d5ac-b5cf-415e-a9cf-7f8c46a0522e" providerId="ADAL" clId="{23151B4B-1443-4C14-887F-AB31622F4C36}" dt="2021-02-07T02:24:03.869" v="510"/>
        <pc:sldMkLst>
          <pc:docMk/>
          <pc:sldMk cId="4164644764" sldId="1342"/>
        </pc:sldMkLst>
      </pc:sldChg>
      <pc:sldChg chg="add del setBg">
        <pc:chgData name="Karnik, Satyajit" userId="f3e8d5ac-b5cf-415e-a9cf-7f8c46a0522e" providerId="ADAL" clId="{23151B4B-1443-4C14-887F-AB31622F4C36}" dt="2021-02-07T02:25:09.883" v="511" actId="47"/>
        <pc:sldMkLst>
          <pc:docMk/>
          <pc:sldMk cId="221368234" sldId="1343"/>
        </pc:sldMkLst>
      </pc:sldChg>
      <pc:sldChg chg="del">
        <pc:chgData name="Karnik, Satyajit" userId="f3e8d5ac-b5cf-415e-a9cf-7f8c46a0522e" providerId="ADAL" clId="{23151B4B-1443-4C14-887F-AB31622F4C36}" dt="2021-02-04T17:20:35.202" v="0" actId="47"/>
        <pc:sldMkLst>
          <pc:docMk/>
          <pc:sldMk cId="3128320201" sldId="1345"/>
        </pc:sldMkLst>
      </pc:sldChg>
      <pc:sldChg chg="add">
        <pc:chgData name="Karnik, Satyajit" userId="f3e8d5ac-b5cf-415e-a9cf-7f8c46a0522e" providerId="ADAL" clId="{23151B4B-1443-4C14-887F-AB31622F4C36}" dt="2021-02-04T17:24:26.121" v="46"/>
        <pc:sldMkLst>
          <pc:docMk/>
          <pc:sldMk cId="3655801649" sldId="1346"/>
        </pc:sldMkLst>
      </pc:sldChg>
      <pc:sldChg chg="modSp mod">
        <pc:chgData name="Karnik, Satyajit" userId="f3e8d5ac-b5cf-415e-a9cf-7f8c46a0522e" providerId="ADAL" clId="{23151B4B-1443-4C14-887F-AB31622F4C36}" dt="2021-02-08T16:15:15.067" v="1413" actId="20577"/>
        <pc:sldMkLst>
          <pc:docMk/>
          <pc:sldMk cId="1977545310" sldId="1357"/>
        </pc:sldMkLst>
        <pc:spChg chg="mod">
          <ac:chgData name="Karnik, Satyajit" userId="f3e8d5ac-b5cf-415e-a9cf-7f8c46a0522e" providerId="ADAL" clId="{23151B4B-1443-4C14-887F-AB31622F4C36}" dt="2021-02-08T16:15:15.067" v="1413" actId="20577"/>
          <ac:spMkLst>
            <pc:docMk/>
            <pc:sldMk cId="1977545310" sldId="1357"/>
            <ac:spMk id="8195" creationId="{00000000-0000-0000-0000-000000000000}"/>
          </ac:spMkLst>
        </pc:spChg>
      </pc:sldChg>
      <pc:sldChg chg="add del setBg">
        <pc:chgData name="Karnik, Satyajit" userId="f3e8d5ac-b5cf-415e-a9cf-7f8c46a0522e" providerId="ADAL" clId="{23151B4B-1443-4C14-887F-AB31622F4C36}" dt="2021-02-07T02:24:03.869" v="510"/>
        <pc:sldMkLst>
          <pc:docMk/>
          <pc:sldMk cId="2301808797" sldId="1358"/>
        </pc:sldMkLst>
      </pc:sldChg>
      <pc:sldChg chg="del">
        <pc:chgData name="Karnik, Satyajit" userId="f3e8d5ac-b5cf-415e-a9cf-7f8c46a0522e" providerId="ADAL" clId="{23151B4B-1443-4C14-887F-AB31622F4C36}" dt="2021-02-07T23:59:03.642" v="994" actId="47"/>
        <pc:sldMkLst>
          <pc:docMk/>
          <pc:sldMk cId="2443056483" sldId="1359"/>
        </pc:sldMkLst>
      </pc:sldChg>
      <pc:sldChg chg="del">
        <pc:chgData name="Karnik, Satyajit" userId="f3e8d5ac-b5cf-415e-a9cf-7f8c46a0522e" providerId="ADAL" clId="{23151B4B-1443-4C14-887F-AB31622F4C36}" dt="2021-02-04T17:20:49.418" v="7" actId="47"/>
        <pc:sldMkLst>
          <pc:docMk/>
          <pc:sldMk cId="20159446" sldId="1360"/>
        </pc:sldMkLst>
      </pc:sldChg>
      <pc:sldChg chg="modSp mod">
        <pc:chgData name="Karnik, Satyajit" userId="f3e8d5ac-b5cf-415e-a9cf-7f8c46a0522e" providerId="ADAL" clId="{23151B4B-1443-4C14-887F-AB31622F4C36}" dt="2021-02-07T23:59:44.725" v="1047" actId="6549"/>
        <pc:sldMkLst>
          <pc:docMk/>
          <pc:sldMk cId="4151419925" sldId="1361"/>
        </pc:sldMkLst>
        <pc:spChg chg="mod">
          <ac:chgData name="Karnik, Satyajit" userId="f3e8d5ac-b5cf-415e-a9cf-7f8c46a0522e" providerId="ADAL" clId="{23151B4B-1443-4C14-887F-AB31622F4C36}" dt="2021-02-07T23:59:44.725" v="1047" actId="6549"/>
          <ac:spMkLst>
            <pc:docMk/>
            <pc:sldMk cId="4151419925" sldId="1361"/>
            <ac:spMk id="2" creationId="{B9AE7193-191E-4370-B243-B0A62EEE11BC}"/>
          </ac:spMkLst>
        </pc:spChg>
      </pc:sldChg>
      <pc:sldChg chg="modSp mod ord">
        <pc:chgData name="Karnik, Satyajit" userId="f3e8d5ac-b5cf-415e-a9cf-7f8c46a0522e" providerId="ADAL" clId="{23151B4B-1443-4C14-887F-AB31622F4C36}" dt="2021-02-07T02:12:19.460" v="225" actId="20577"/>
        <pc:sldMkLst>
          <pc:docMk/>
          <pc:sldMk cId="3791326681" sldId="1362"/>
        </pc:sldMkLst>
        <pc:spChg chg="mod">
          <ac:chgData name="Karnik, Satyajit" userId="f3e8d5ac-b5cf-415e-a9cf-7f8c46a0522e" providerId="ADAL" clId="{23151B4B-1443-4C14-887F-AB31622F4C36}" dt="2021-02-07T02:12:19.460" v="225" actId="20577"/>
          <ac:spMkLst>
            <pc:docMk/>
            <pc:sldMk cId="3791326681" sldId="1362"/>
            <ac:spMk id="3" creationId="{4361ED02-84D4-4342-877B-8EC88EB14D7E}"/>
          </ac:spMkLst>
        </pc:spChg>
      </pc:sldChg>
      <pc:sldChg chg="modSp add mod">
        <pc:chgData name="Karnik, Satyajit" userId="f3e8d5ac-b5cf-415e-a9cf-7f8c46a0522e" providerId="ADAL" clId="{23151B4B-1443-4C14-887F-AB31622F4C36}" dt="2021-02-04T17:22:27.228" v="45" actId="20577"/>
        <pc:sldMkLst>
          <pc:docMk/>
          <pc:sldMk cId="1881829075" sldId="1363"/>
        </pc:sldMkLst>
        <pc:spChg chg="mod">
          <ac:chgData name="Karnik, Satyajit" userId="f3e8d5ac-b5cf-415e-a9cf-7f8c46a0522e" providerId="ADAL" clId="{23151B4B-1443-4C14-887F-AB31622F4C36}" dt="2021-02-04T17:22:27.228" v="45" actId="20577"/>
          <ac:spMkLst>
            <pc:docMk/>
            <pc:sldMk cId="1881829075" sldId="1363"/>
            <ac:spMk id="10242" creationId="{00000000-0000-0000-0000-000000000000}"/>
          </ac:spMkLst>
        </pc:spChg>
        <pc:spChg chg="mod">
          <ac:chgData name="Karnik, Satyajit" userId="f3e8d5ac-b5cf-415e-a9cf-7f8c46a0522e" providerId="ADAL" clId="{23151B4B-1443-4C14-887F-AB31622F4C36}" dt="2021-02-04T17:21:51.589" v="20"/>
          <ac:spMkLst>
            <pc:docMk/>
            <pc:sldMk cId="1881829075" sldId="1363"/>
            <ac:spMk id="10243" creationId="{00000000-0000-0000-0000-000000000000}"/>
          </ac:spMkLst>
        </pc:spChg>
      </pc:sldChg>
      <pc:sldChg chg="new del">
        <pc:chgData name="Karnik, Satyajit" userId="f3e8d5ac-b5cf-415e-a9cf-7f8c46a0522e" providerId="ADAL" clId="{23151B4B-1443-4C14-887F-AB31622F4C36}" dt="2021-02-04T17:21:41.160" v="17" actId="47"/>
        <pc:sldMkLst>
          <pc:docMk/>
          <pc:sldMk cId="3259875964" sldId="1363"/>
        </pc:sldMkLst>
      </pc:sldChg>
      <pc:sldChg chg="modSp mod">
        <pc:chgData name="Karnik, Satyajit" userId="f3e8d5ac-b5cf-415e-a9cf-7f8c46a0522e" providerId="ADAL" clId="{23151B4B-1443-4C14-887F-AB31622F4C36}" dt="2021-02-07T02:29:05.147" v="534" actId="20577"/>
        <pc:sldMkLst>
          <pc:docMk/>
          <pc:sldMk cId="1827666193" sldId="1365"/>
        </pc:sldMkLst>
        <pc:spChg chg="mod">
          <ac:chgData name="Karnik, Satyajit" userId="f3e8d5ac-b5cf-415e-a9cf-7f8c46a0522e" providerId="ADAL" clId="{23151B4B-1443-4C14-887F-AB31622F4C36}" dt="2021-02-07T02:29:05.147" v="534" actId="20577"/>
          <ac:spMkLst>
            <pc:docMk/>
            <pc:sldMk cId="1827666193" sldId="1365"/>
            <ac:spMk id="3" creationId="{8D3C065B-830A-44C4-9FA4-1C9F173F6870}"/>
          </ac:spMkLst>
        </pc:spChg>
      </pc:sldChg>
      <pc:sldChg chg="modSp add mod ord">
        <pc:chgData name="Karnik, Satyajit" userId="f3e8d5ac-b5cf-415e-a9cf-7f8c46a0522e" providerId="ADAL" clId="{23151B4B-1443-4C14-887F-AB31622F4C36}" dt="2021-02-09T01:46:48.673" v="1505" actId="20577"/>
        <pc:sldMkLst>
          <pc:docMk/>
          <pc:sldMk cId="1741983692" sldId="1366"/>
        </pc:sldMkLst>
        <pc:spChg chg="mod">
          <ac:chgData name="Karnik, Satyajit" userId="f3e8d5ac-b5cf-415e-a9cf-7f8c46a0522e" providerId="ADAL" clId="{23151B4B-1443-4C14-887F-AB31622F4C36}" dt="2021-02-07T02:10:46.167" v="68" actId="20577"/>
          <ac:spMkLst>
            <pc:docMk/>
            <pc:sldMk cId="1741983692" sldId="1366"/>
            <ac:spMk id="10242" creationId="{00000000-0000-0000-0000-000000000000}"/>
          </ac:spMkLst>
        </pc:spChg>
        <pc:spChg chg="mod">
          <ac:chgData name="Karnik, Satyajit" userId="f3e8d5ac-b5cf-415e-a9cf-7f8c46a0522e" providerId="ADAL" clId="{23151B4B-1443-4C14-887F-AB31622F4C36}" dt="2021-02-09T01:46:48.673" v="1505" actId="20577"/>
          <ac:spMkLst>
            <pc:docMk/>
            <pc:sldMk cId="1741983692" sldId="1366"/>
            <ac:spMk id="10243" creationId="{00000000-0000-0000-0000-000000000000}"/>
          </ac:spMkLst>
        </pc:spChg>
      </pc:sldChg>
      <pc:sldChg chg="addSp delSp modSp add mod ord setBg setClrOvrMap">
        <pc:chgData name="Karnik, Satyajit" userId="f3e8d5ac-b5cf-415e-a9cf-7f8c46a0522e" providerId="ADAL" clId="{23151B4B-1443-4C14-887F-AB31622F4C36}" dt="2021-02-08T00:09:29.855" v="1303" actId="20577"/>
        <pc:sldMkLst>
          <pc:docMk/>
          <pc:sldMk cId="2258728933" sldId="1367"/>
        </pc:sldMkLst>
        <pc:spChg chg="add del">
          <ac:chgData name="Karnik, Satyajit" userId="f3e8d5ac-b5cf-415e-a9cf-7f8c46a0522e" providerId="ADAL" clId="{23151B4B-1443-4C14-887F-AB31622F4C36}" dt="2021-02-07T02:17:34.698" v="228" actId="26606"/>
          <ac:spMkLst>
            <pc:docMk/>
            <pc:sldMk cId="2258728933" sldId="1367"/>
            <ac:spMk id="72" creationId="{54F891EB-ED45-44C3-95D6-FFB2EC07FA10}"/>
          </ac:spMkLst>
        </pc:spChg>
        <pc:spChg chg="add del">
          <ac:chgData name="Karnik, Satyajit" userId="f3e8d5ac-b5cf-415e-a9cf-7f8c46a0522e" providerId="ADAL" clId="{23151B4B-1443-4C14-887F-AB31622F4C36}" dt="2021-02-07T02:17:34.698" v="228" actId="26606"/>
          <ac:spMkLst>
            <pc:docMk/>
            <pc:sldMk cId="2258728933" sldId="1367"/>
            <ac:spMk id="74" creationId="{2EA385B8-7C85-4CE0-AE3A-00EB627B3443}"/>
          </ac:spMkLst>
        </pc:spChg>
        <pc:spChg chg="mod">
          <ac:chgData name="Karnik, Satyajit" userId="f3e8d5ac-b5cf-415e-a9cf-7f8c46a0522e" providerId="ADAL" clId="{23151B4B-1443-4C14-887F-AB31622F4C36}" dt="2021-02-08T00:09:29.855" v="1303" actId="20577"/>
          <ac:spMkLst>
            <pc:docMk/>
            <pc:sldMk cId="2258728933" sldId="1367"/>
            <ac:spMk id="8194" creationId="{00000000-0000-0000-0000-000000000000}"/>
          </ac:spMkLst>
        </pc:spChg>
        <pc:spChg chg="mod">
          <ac:chgData name="Karnik, Satyajit" userId="f3e8d5ac-b5cf-415e-a9cf-7f8c46a0522e" providerId="ADAL" clId="{23151B4B-1443-4C14-887F-AB31622F4C36}" dt="2021-02-08T00:09:21.532" v="1279" actId="20577"/>
          <ac:spMkLst>
            <pc:docMk/>
            <pc:sldMk cId="2258728933" sldId="1367"/>
            <ac:spMk id="8195" creationId="{00000000-0000-0000-0000-000000000000}"/>
          </ac:spMkLst>
        </pc:spChg>
        <pc:picChg chg="add del">
          <ac:chgData name="Karnik, Satyajit" userId="f3e8d5ac-b5cf-415e-a9cf-7f8c46a0522e" providerId="ADAL" clId="{23151B4B-1443-4C14-887F-AB31622F4C36}" dt="2021-02-07T02:17:34.698" v="228" actId="26606"/>
          <ac:picMkLst>
            <pc:docMk/>
            <pc:sldMk cId="2258728933" sldId="1367"/>
            <ac:picMk id="78" creationId="{DCC0100C-A457-45B1-8A8B-8740F43EC158}"/>
          </ac:picMkLst>
        </pc:picChg>
        <pc:cxnChg chg="add del">
          <ac:chgData name="Karnik, Satyajit" userId="f3e8d5ac-b5cf-415e-a9cf-7f8c46a0522e" providerId="ADAL" clId="{23151B4B-1443-4C14-887F-AB31622F4C36}" dt="2021-02-07T02:17:34.698" v="228" actId="26606"/>
          <ac:cxnSpMkLst>
            <pc:docMk/>
            <pc:sldMk cId="2258728933" sldId="1367"/>
            <ac:cxnSpMk id="76" creationId="{19AF263B-E208-40DF-A182-5193478DCFA4}"/>
          </ac:cxnSpMkLst>
        </pc:cxnChg>
      </pc:sldChg>
      <pc:sldChg chg="modSp add mod ord">
        <pc:chgData name="Karnik, Satyajit" userId="f3e8d5ac-b5cf-415e-a9cf-7f8c46a0522e" providerId="ADAL" clId="{23151B4B-1443-4C14-887F-AB31622F4C36}" dt="2021-02-07T02:23:46.762" v="509" actId="20577"/>
        <pc:sldMkLst>
          <pc:docMk/>
          <pc:sldMk cId="164440943" sldId="1368"/>
        </pc:sldMkLst>
        <pc:spChg chg="mod">
          <ac:chgData name="Karnik, Satyajit" userId="f3e8d5ac-b5cf-415e-a9cf-7f8c46a0522e" providerId="ADAL" clId="{23151B4B-1443-4C14-887F-AB31622F4C36}" dt="2021-02-07T02:23:27.726" v="507" actId="20577"/>
          <ac:spMkLst>
            <pc:docMk/>
            <pc:sldMk cId="164440943" sldId="1368"/>
            <ac:spMk id="8194" creationId="{00000000-0000-0000-0000-000000000000}"/>
          </ac:spMkLst>
        </pc:spChg>
        <pc:spChg chg="mod">
          <ac:chgData name="Karnik, Satyajit" userId="f3e8d5ac-b5cf-415e-a9cf-7f8c46a0522e" providerId="ADAL" clId="{23151B4B-1443-4C14-887F-AB31622F4C36}" dt="2021-02-07T02:23:46.762" v="509" actId="20577"/>
          <ac:spMkLst>
            <pc:docMk/>
            <pc:sldMk cId="164440943" sldId="1368"/>
            <ac:spMk id="8195" creationId="{00000000-0000-0000-0000-000000000000}"/>
          </ac:spMkLst>
        </pc:spChg>
      </pc:sldChg>
      <pc:sldChg chg="add del">
        <pc:chgData name="Karnik, Satyajit" userId="f3e8d5ac-b5cf-415e-a9cf-7f8c46a0522e" providerId="ADAL" clId="{23151B4B-1443-4C14-887F-AB31622F4C36}" dt="2021-02-07T02:27:21.118" v="512"/>
        <pc:sldMkLst>
          <pc:docMk/>
          <pc:sldMk cId="3200878309" sldId="1425"/>
        </pc:sldMkLst>
      </pc:sldChg>
      <pc:sldChg chg="add del">
        <pc:chgData name="Karnik, Satyajit" userId="f3e8d5ac-b5cf-415e-a9cf-7f8c46a0522e" providerId="ADAL" clId="{23151B4B-1443-4C14-887F-AB31622F4C36}" dt="2021-02-07T02:27:21.118" v="512"/>
        <pc:sldMkLst>
          <pc:docMk/>
          <pc:sldMk cId="2486647374" sldId="1435"/>
        </pc:sldMkLst>
      </pc:sldChg>
      <pc:sldChg chg="add del">
        <pc:chgData name="Karnik, Satyajit" userId="f3e8d5ac-b5cf-415e-a9cf-7f8c46a0522e" providerId="ADAL" clId="{23151B4B-1443-4C14-887F-AB31622F4C36}" dt="2021-02-07T02:27:21.118" v="512"/>
        <pc:sldMkLst>
          <pc:docMk/>
          <pc:sldMk cId="26142766" sldId="1436"/>
        </pc:sldMkLst>
      </pc:sldChg>
      <pc:sldChg chg="del">
        <pc:chgData name="Karnik, Satyajit" userId="f3e8d5ac-b5cf-415e-a9cf-7f8c46a0522e" providerId="ADAL" clId="{23151B4B-1443-4C14-887F-AB31622F4C36}" dt="2021-02-04T17:20:52.139" v="8" actId="47"/>
        <pc:sldMkLst>
          <pc:docMk/>
          <pc:sldMk cId="3817556793" sldId="1437"/>
        </pc:sldMkLst>
      </pc:sldChg>
      <pc:sldChg chg="add del">
        <pc:chgData name="Karnik, Satyajit" userId="f3e8d5ac-b5cf-415e-a9cf-7f8c46a0522e" providerId="ADAL" clId="{23151B4B-1443-4C14-887F-AB31622F4C36}" dt="2021-02-07T02:27:21.118" v="512"/>
        <pc:sldMkLst>
          <pc:docMk/>
          <pc:sldMk cId="2424123181" sldId="1438"/>
        </pc:sldMkLst>
      </pc:sldChg>
      <pc:sldChg chg="add del">
        <pc:chgData name="Karnik, Satyajit" userId="f3e8d5ac-b5cf-415e-a9cf-7f8c46a0522e" providerId="ADAL" clId="{23151B4B-1443-4C14-887F-AB31622F4C36}" dt="2021-02-07T02:27:21.118" v="512"/>
        <pc:sldMkLst>
          <pc:docMk/>
          <pc:sldMk cId="4227165346" sldId="1439"/>
        </pc:sldMkLst>
      </pc:sldChg>
      <pc:sldChg chg="add del">
        <pc:chgData name="Karnik, Satyajit" userId="f3e8d5ac-b5cf-415e-a9cf-7f8c46a0522e" providerId="ADAL" clId="{23151B4B-1443-4C14-887F-AB31622F4C36}" dt="2021-02-07T02:27:21.118" v="512"/>
        <pc:sldMkLst>
          <pc:docMk/>
          <pc:sldMk cId="501759385" sldId="1440"/>
        </pc:sldMkLst>
      </pc:sldChg>
      <pc:sldChg chg="add del">
        <pc:chgData name="Karnik, Satyajit" userId="f3e8d5ac-b5cf-415e-a9cf-7f8c46a0522e" providerId="ADAL" clId="{23151B4B-1443-4C14-887F-AB31622F4C36}" dt="2021-02-07T02:27:21.118" v="512"/>
        <pc:sldMkLst>
          <pc:docMk/>
          <pc:sldMk cId="639617846" sldId="1441"/>
        </pc:sldMkLst>
      </pc:sldChg>
      <pc:sldChg chg="modSp add mod">
        <pc:chgData name="Karnik, Satyajit" userId="f3e8d5ac-b5cf-415e-a9cf-7f8c46a0522e" providerId="ADAL" clId="{23151B4B-1443-4C14-887F-AB31622F4C36}" dt="2021-02-07T02:29:19.014" v="560" actId="5793"/>
        <pc:sldMkLst>
          <pc:docMk/>
          <pc:sldMk cId="590521160" sldId="1442"/>
        </pc:sldMkLst>
        <pc:spChg chg="mod">
          <ac:chgData name="Karnik, Satyajit" userId="f3e8d5ac-b5cf-415e-a9cf-7f8c46a0522e" providerId="ADAL" clId="{23151B4B-1443-4C14-887F-AB31622F4C36}" dt="2021-02-07T02:29:19.014" v="560" actId="5793"/>
          <ac:spMkLst>
            <pc:docMk/>
            <pc:sldMk cId="590521160" sldId="1442"/>
            <ac:spMk id="3" creationId="{8D3C065B-830A-44C4-9FA4-1C9F173F6870}"/>
          </ac:spMkLst>
        </pc:spChg>
      </pc:sldChg>
      <pc:sldChg chg="modSp add del mod">
        <pc:chgData name="Karnik, Satyajit" userId="f3e8d5ac-b5cf-415e-a9cf-7f8c46a0522e" providerId="ADAL" clId="{23151B4B-1443-4C14-887F-AB31622F4C36}" dt="2021-02-07T02:35:33.446" v="801" actId="2696"/>
        <pc:sldMkLst>
          <pc:docMk/>
          <pc:sldMk cId="3511780179" sldId="1443"/>
        </pc:sldMkLst>
        <pc:spChg chg="mod">
          <ac:chgData name="Karnik, Satyajit" userId="f3e8d5ac-b5cf-415e-a9cf-7f8c46a0522e" providerId="ADAL" clId="{23151B4B-1443-4C14-887F-AB31622F4C36}" dt="2021-02-07T02:34:00.137" v="610" actId="20577"/>
          <ac:spMkLst>
            <pc:docMk/>
            <pc:sldMk cId="3511780179" sldId="1443"/>
            <ac:spMk id="2" creationId="{B54C497F-A5DE-4480-A7F8-3D12145E01FD}"/>
          </ac:spMkLst>
        </pc:spChg>
        <pc:spChg chg="mod">
          <ac:chgData name="Karnik, Satyajit" userId="f3e8d5ac-b5cf-415e-a9cf-7f8c46a0522e" providerId="ADAL" clId="{23151B4B-1443-4C14-887F-AB31622F4C36}" dt="2021-02-07T02:35:28.301" v="800" actId="20577"/>
          <ac:spMkLst>
            <pc:docMk/>
            <pc:sldMk cId="3511780179" sldId="1443"/>
            <ac:spMk id="3" creationId="{8D3C065B-830A-44C4-9FA4-1C9F173F6870}"/>
          </ac:spMkLst>
        </pc:spChg>
      </pc:sldChg>
      <pc:sldChg chg="add">
        <pc:chgData name="Karnik, Satyajit" userId="f3e8d5ac-b5cf-415e-a9cf-7f8c46a0522e" providerId="ADAL" clId="{23151B4B-1443-4C14-887F-AB31622F4C36}" dt="2021-02-07T02:35:41.130" v="802"/>
        <pc:sldMkLst>
          <pc:docMk/>
          <pc:sldMk cId="3950525421" sldId="1443"/>
        </pc:sldMkLst>
      </pc:sldChg>
      <pc:sldChg chg="modSp add mod ord setBg">
        <pc:chgData name="Karnik, Satyajit" userId="f3e8d5ac-b5cf-415e-a9cf-7f8c46a0522e" providerId="ADAL" clId="{23151B4B-1443-4C14-887F-AB31622F4C36}" dt="2021-02-08T18:41:43.662" v="1425" actId="20577"/>
        <pc:sldMkLst>
          <pc:docMk/>
          <pc:sldMk cId="3794134255" sldId="1444"/>
        </pc:sldMkLst>
        <pc:spChg chg="mod">
          <ac:chgData name="Karnik, Satyajit" userId="f3e8d5ac-b5cf-415e-a9cf-7f8c46a0522e" providerId="ADAL" clId="{23151B4B-1443-4C14-887F-AB31622F4C36}" dt="2021-02-08T18:41:43.662" v="1425" actId="20577"/>
          <ac:spMkLst>
            <pc:docMk/>
            <pc:sldMk cId="3794134255" sldId="1444"/>
            <ac:spMk id="8194" creationId="{00000000-0000-0000-0000-000000000000}"/>
          </ac:spMkLst>
        </pc:spChg>
        <pc:spChg chg="mod">
          <ac:chgData name="Karnik, Satyajit" userId="f3e8d5ac-b5cf-415e-a9cf-7f8c46a0522e" providerId="ADAL" clId="{23151B4B-1443-4C14-887F-AB31622F4C36}" dt="2021-02-08T18:40:46.663" v="1419" actId="20577"/>
          <ac:spMkLst>
            <pc:docMk/>
            <pc:sldMk cId="3794134255" sldId="1444"/>
            <ac:spMk id="8195" creationId="{00000000-0000-0000-0000-000000000000}"/>
          </ac:spMkLst>
        </pc:spChg>
      </pc:sldChg>
      <pc:sldChg chg="modSp mod">
        <pc:chgData name="Karnik, Satyajit" userId="f3e8d5ac-b5cf-415e-a9cf-7f8c46a0522e" providerId="ADAL" clId="{23151B4B-1443-4C14-887F-AB31622F4C36}" dt="2021-02-09T01:53:34.635" v="1530" actId="12"/>
        <pc:sldMkLst>
          <pc:docMk/>
          <pc:sldMk cId="358172253" sldId="1445"/>
        </pc:sldMkLst>
        <pc:spChg chg="mod">
          <ac:chgData name="Karnik, Satyajit" userId="f3e8d5ac-b5cf-415e-a9cf-7f8c46a0522e" providerId="ADAL" clId="{23151B4B-1443-4C14-887F-AB31622F4C36}" dt="2021-02-09T01:53:34.635" v="1530" actId="12"/>
          <ac:spMkLst>
            <pc:docMk/>
            <pc:sldMk cId="358172253" sldId="1445"/>
            <ac:spMk id="3" creationId="{D2FD3ECA-2FA6-47FA-8C01-D3E597615355}"/>
          </ac:spMkLst>
        </pc:spChg>
      </pc:sldChg>
      <pc:sldChg chg="modSp add mod">
        <pc:chgData name="Karnik, Satyajit" userId="f3e8d5ac-b5cf-415e-a9cf-7f8c46a0522e" providerId="ADAL" clId="{23151B4B-1443-4C14-887F-AB31622F4C36}" dt="2021-02-08T00:10:55.321" v="1304" actId="20577"/>
        <pc:sldMkLst>
          <pc:docMk/>
          <pc:sldMk cId="1940239825" sldId="1446"/>
        </pc:sldMkLst>
        <pc:spChg chg="mod">
          <ac:chgData name="Karnik, Satyajit" userId="f3e8d5ac-b5cf-415e-a9cf-7f8c46a0522e" providerId="ADAL" clId="{23151B4B-1443-4C14-887F-AB31622F4C36}" dt="2021-02-08T00:10:55.321" v="1304" actId="20577"/>
          <ac:spMkLst>
            <pc:docMk/>
            <pc:sldMk cId="1940239825" sldId="1446"/>
            <ac:spMk id="8" creationId="{23522FE7-5A29-4EF6-B1EF-2CA55748A772}"/>
          </ac:spMkLst>
        </pc:spChg>
      </pc:sldChg>
      <pc:sldChg chg="add">
        <pc:chgData name="Karnik, Satyajit" userId="f3e8d5ac-b5cf-415e-a9cf-7f8c46a0522e" providerId="ADAL" clId="{23151B4B-1443-4C14-887F-AB31622F4C36}" dt="2021-02-08T00:07:53.364" v="1135" actId="2890"/>
        <pc:sldMkLst>
          <pc:docMk/>
          <pc:sldMk cId="3381380575" sldId="1447"/>
        </pc:sldMkLst>
      </pc:sldChg>
      <pc:sldChg chg="modSp add mod ord">
        <pc:chgData name="Karnik, Satyajit" userId="f3e8d5ac-b5cf-415e-a9cf-7f8c46a0522e" providerId="ADAL" clId="{23151B4B-1443-4C14-887F-AB31622F4C36}" dt="2021-02-08T15:58:37.784" v="1409" actId="20577"/>
        <pc:sldMkLst>
          <pc:docMk/>
          <pc:sldMk cId="4043334899" sldId="1448"/>
        </pc:sldMkLst>
        <pc:spChg chg="mod">
          <ac:chgData name="Karnik, Satyajit" userId="f3e8d5ac-b5cf-415e-a9cf-7f8c46a0522e" providerId="ADAL" clId="{23151B4B-1443-4C14-887F-AB31622F4C36}" dt="2021-02-08T15:36:29.847" v="1330" actId="20577"/>
          <ac:spMkLst>
            <pc:docMk/>
            <pc:sldMk cId="4043334899" sldId="1448"/>
            <ac:spMk id="2" creationId="{B9AE7193-191E-4370-B243-B0A62EEE11BC}"/>
          </ac:spMkLst>
        </pc:spChg>
        <pc:spChg chg="mod">
          <ac:chgData name="Karnik, Satyajit" userId="f3e8d5ac-b5cf-415e-a9cf-7f8c46a0522e" providerId="ADAL" clId="{23151B4B-1443-4C14-887F-AB31622F4C36}" dt="2021-02-08T15:58:37.784" v="1409" actId="20577"/>
          <ac:spMkLst>
            <pc:docMk/>
            <pc:sldMk cId="4043334899" sldId="1448"/>
            <ac:spMk id="8" creationId="{23522FE7-5A29-4EF6-B1EF-2CA55748A772}"/>
          </ac:spMkLst>
        </pc:spChg>
      </pc:sldChg>
      <pc:sldChg chg="modSp add mod setBg">
        <pc:chgData name="Karnik, Satyajit" userId="f3e8d5ac-b5cf-415e-a9cf-7f8c46a0522e" providerId="ADAL" clId="{23151B4B-1443-4C14-887F-AB31622F4C36}" dt="2021-02-08T15:38:28.891" v="1352" actId="5793"/>
        <pc:sldMkLst>
          <pc:docMk/>
          <pc:sldMk cId="1235010525" sldId="1449"/>
        </pc:sldMkLst>
        <pc:spChg chg="mod">
          <ac:chgData name="Karnik, Satyajit" userId="f3e8d5ac-b5cf-415e-a9cf-7f8c46a0522e" providerId="ADAL" clId="{23151B4B-1443-4C14-887F-AB31622F4C36}" dt="2021-02-08T15:38:28.891" v="1352" actId="5793"/>
          <ac:spMkLst>
            <pc:docMk/>
            <pc:sldMk cId="1235010525" sldId="1449"/>
            <ac:spMk id="8194" creationId="{00000000-0000-0000-0000-000000000000}"/>
          </ac:spMkLst>
        </pc:spChg>
        <pc:spChg chg="mod">
          <ac:chgData name="Karnik, Satyajit" userId="f3e8d5ac-b5cf-415e-a9cf-7f8c46a0522e" providerId="ADAL" clId="{23151B4B-1443-4C14-887F-AB31622F4C36}" dt="2021-02-08T15:38:02.606" v="1347" actId="20577"/>
          <ac:spMkLst>
            <pc:docMk/>
            <pc:sldMk cId="1235010525" sldId="1449"/>
            <ac:spMk id="8195" creationId="{00000000-0000-0000-0000-000000000000}"/>
          </ac:spMkLst>
        </pc:spChg>
      </pc:sldChg>
      <pc:sldChg chg="modSp add mod">
        <pc:chgData name="Karnik, Satyajit" userId="f3e8d5ac-b5cf-415e-a9cf-7f8c46a0522e" providerId="ADAL" clId="{23151B4B-1443-4C14-887F-AB31622F4C36}" dt="2021-02-08T15:40:42.371" v="1408" actId="20577"/>
        <pc:sldMkLst>
          <pc:docMk/>
          <pc:sldMk cId="2808133068" sldId="1450"/>
        </pc:sldMkLst>
        <pc:spChg chg="mod">
          <ac:chgData name="Karnik, Satyajit" userId="f3e8d5ac-b5cf-415e-a9cf-7f8c46a0522e" providerId="ADAL" clId="{23151B4B-1443-4C14-887F-AB31622F4C36}" dt="2021-02-08T15:38:52.835" v="1371" actId="20577"/>
          <ac:spMkLst>
            <pc:docMk/>
            <pc:sldMk cId="2808133068" sldId="1450"/>
            <ac:spMk id="8194" creationId="{00000000-0000-0000-0000-000000000000}"/>
          </ac:spMkLst>
        </pc:spChg>
        <pc:spChg chg="mod">
          <ac:chgData name="Karnik, Satyajit" userId="f3e8d5ac-b5cf-415e-a9cf-7f8c46a0522e" providerId="ADAL" clId="{23151B4B-1443-4C14-887F-AB31622F4C36}" dt="2021-02-08T15:40:42.371" v="1408" actId="20577"/>
          <ac:spMkLst>
            <pc:docMk/>
            <pc:sldMk cId="2808133068" sldId="1450"/>
            <ac:spMk id="8195" creationId="{00000000-0000-0000-0000-000000000000}"/>
          </ac:spMkLst>
        </pc:spChg>
      </pc:sldChg>
      <pc:sldChg chg="modSp add mod">
        <pc:chgData name="Karnik, Satyajit" userId="f3e8d5ac-b5cf-415e-a9cf-7f8c46a0522e" providerId="ADAL" clId="{23151B4B-1443-4C14-887F-AB31622F4C36}" dt="2021-02-08T18:51:20.272" v="1466" actId="20577"/>
        <pc:sldMkLst>
          <pc:docMk/>
          <pc:sldMk cId="2953140022" sldId="1451"/>
        </pc:sldMkLst>
        <pc:spChg chg="mod">
          <ac:chgData name="Karnik, Satyajit" userId="f3e8d5ac-b5cf-415e-a9cf-7f8c46a0522e" providerId="ADAL" clId="{23151B4B-1443-4C14-887F-AB31622F4C36}" dt="2021-02-08T18:51:20.272" v="1466" actId="20577"/>
          <ac:spMkLst>
            <pc:docMk/>
            <pc:sldMk cId="2953140022" sldId="1451"/>
            <ac:spMk id="8194" creationId="{00000000-0000-0000-0000-000000000000}"/>
          </ac:spMkLst>
        </pc:spChg>
      </pc:sldChg>
      <pc:sldChg chg="modSp add mod">
        <pc:chgData name="Karnik, Satyajit" userId="f3e8d5ac-b5cf-415e-a9cf-7f8c46a0522e" providerId="ADAL" clId="{23151B4B-1443-4C14-887F-AB31622F4C36}" dt="2021-02-08T18:51:34.554" v="1484" actId="20577"/>
        <pc:sldMkLst>
          <pc:docMk/>
          <pc:sldMk cId="1513901591" sldId="1452"/>
        </pc:sldMkLst>
        <pc:spChg chg="mod">
          <ac:chgData name="Karnik, Satyajit" userId="f3e8d5ac-b5cf-415e-a9cf-7f8c46a0522e" providerId="ADAL" clId="{23151B4B-1443-4C14-887F-AB31622F4C36}" dt="2021-02-08T18:51:34.554" v="1484" actId="20577"/>
          <ac:spMkLst>
            <pc:docMk/>
            <pc:sldMk cId="1513901591" sldId="1452"/>
            <ac:spMk id="8194" creationId="{00000000-0000-0000-0000-000000000000}"/>
          </ac:spMkLst>
        </pc:spChg>
      </pc:sldChg>
      <pc:sldChg chg="modSp mod">
        <pc:chgData name="Karnik, Satyajit" userId="f3e8d5ac-b5cf-415e-a9cf-7f8c46a0522e" providerId="ADAL" clId="{23151B4B-1443-4C14-887F-AB31622F4C36}" dt="2021-02-09T01:52:35.230" v="1527" actId="20577"/>
        <pc:sldMkLst>
          <pc:docMk/>
          <pc:sldMk cId="2873037026" sldId="1452"/>
        </pc:sldMkLst>
        <pc:spChg chg="mod">
          <ac:chgData name="Karnik, Satyajit" userId="f3e8d5ac-b5cf-415e-a9cf-7f8c46a0522e" providerId="ADAL" clId="{23151B4B-1443-4C14-887F-AB31622F4C36}" dt="2021-02-09T01:52:35.230" v="1527" actId="20577"/>
          <ac:spMkLst>
            <pc:docMk/>
            <pc:sldMk cId="2873037026" sldId="1452"/>
            <ac:spMk id="8195" creationId="{00000000-0000-0000-0000-000000000000}"/>
          </ac:spMkLst>
        </pc:spChg>
      </pc:sldChg>
      <pc:sldChg chg="modSp mod">
        <pc:chgData name="Karnik, Satyajit" userId="f3e8d5ac-b5cf-415e-a9cf-7f8c46a0522e" providerId="ADAL" clId="{23151B4B-1443-4C14-887F-AB31622F4C36}" dt="2021-02-09T15:31:22.881" v="1580" actId="20577"/>
        <pc:sldMkLst>
          <pc:docMk/>
          <pc:sldMk cId="1791715661" sldId="1453"/>
        </pc:sldMkLst>
        <pc:spChg chg="mod">
          <ac:chgData name="Karnik, Satyajit" userId="f3e8d5ac-b5cf-415e-a9cf-7f8c46a0522e" providerId="ADAL" clId="{23151B4B-1443-4C14-887F-AB31622F4C36}" dt="2021-02-09T15:31:22.881" v="1580" actId="20577"/>
          <ac:spMkLst>
            <pc:docMk/>
            <pc:sldMk cId="1791715661" sldId="1453"/>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2/9/2021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2/9/2021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5957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1558B65E-51C3-4C4A-94AD-A93D313126EA}" type="slidenum">
              <a:rPr lang="en-US" altLang="en-US" sz="1200" smtClean="0">
                <a:latin typeface="Times New Roman" panose="02020603050405020304" pitchFamily="18" charset="0"/>
              </a:rPr>
              <a:pPr/>
              <a:t>21</a:t>
            </a:fld>
            <a:endParaRPr lang="en-US" altLang="en-US"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23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813907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1558B65E-51C3-4C4A-94AD-A93D313126EA}" type="slidenum">
              <a:rPr lang="en-US" altLang="en-US" sz="1200" smtClean="0">
                <a:latin typeface="Times New Roman" panose="02020603050405020304" pitchFamily="18" charset="0"/>
              </a:rPr>
              <a:pPr/>
              <a:t>24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4767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25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60541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26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283023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27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723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1558B65E-51C3-4C4A-94AD-A93D313126EA}" type="slidenum">
              <a:rPr lang="en-US" altLang="en-US" sz="1200" smtClean="0">
                <a:latin typeface="Times New Roman" panose="02020603050405020304" pitchFamily="18" charset="0"/>
              </a:rPr>
              <a:pPr/>
              <a:t>29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2682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34841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27263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07EF95-C1DD-4A63-9BEC-CBE0044ADFF5}"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36573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37ADD1-68DC-471E-9ACD-E53694009926}"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135503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16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29862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17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802818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19</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FC5FCC72-78AF-42BB-9F41-C77D6E5F0A4C}" type="slidenum">
              <a:rPr lang="en-US" altLang="en-US" sz="1200" smtClean="0">
                <a:latin typeface="Times New Roman" panose="02020603050405020304" pitchFamily="18" charset="0"/>
              </a:rPr>
              <a:pPr/>
              <a:t>20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3253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2/9/2021</a:t>
            </a:fld>
            <a:endParaRPr lang="en-US"/>
          </a:p>
        </p:txBody>
      </p:sp>
      <p:sp>
        <p:nvSpPr>
          <p:cNvPr id="5" name="Footer Placeholder 4"/>
          <p:cNvSpPr>
            <a:spLocks noGrp="1"/>
          </p:cNvSpPr>
          <p:nvPr>
            <p:ph type="ftr" sz="quarter" idx="11"/>
          </p:nvPr>
        </p:nvSpPr>
        <p:spPr>
          <a:xfrm>
            <a:off x="2415871" y="329308"/>
            <a:ext cx="4972620" cy="309201"/>
          </a:xfrm>
        </p:spPr>
        <p:txBody>
          <a:bodyPr/>
          <a:lstStyle/>
          <a:p>
            <a:endParaRPr lang="en-US"/>
          </a:p>
        </p:txBody>
      </p:sp>
      <p:sp>
        <p:nvSpPr>
          <p:cNvPr id="6" name="Slide Number Placeholder 5"/>
          <p:cNvSpPr>
            <a:spLocks noGrp="1"/>
          </p:cNvSpPr>
          <p:nvPr>
            <p:ph type="sldNum" sz="quarter" idx="12"/>
          </p:nvPr>
        </p:nvSpPr>
        <p:spPr>
          <a:xfrm>
            <a:off x="1437290" y="798973"/>
            <a:ext cx="810808" cy="503578"/>
          </a:xfrm>
        </p:spPr>
        <p:txBody>
          <a:bodyPr/>
          <a:lstStyle/>
          <a:p>
            <a:fld id="{DF28FB93-0A08-4E7D-8E63-9EFA29F1E093}" type="slidenum">
              <a:rPr lang="en-US" smtClean="0"/>
              <a:pPr/>
              <a:t>‹#›</a:t>
            </a:fld>
            <a:endParaRPr lang="en-US"/>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96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358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79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229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484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68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88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3053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29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8E36636D-D922-432D-A958-524484B5923D}" type="datetimeFigureOut">
              <a:rPr lang="en-US" smtClean="0"/>
              <a:pPr/>
              <a:t>2/9/2021</a:t>
            </a:fld>
            <a:endParaRPr lang="en-US"/>
          </a:p>
        </p:txBody>
      </p:sp>
      <p:sp>
        <p:nvSpPr>
          <p:cNvPr id="6" name="Footer Placeholder 5"/>
          <p:cNvSpPr>
            <a:spLocks noGrp="1"/>
          </p:cNvSpPr>
          <p:nvPr>
            <p:ph type="ftr" sz="quarter" idx="11"/>
          </p:nvPr>
        </p:nvSpPr>
        <p:spPr>
          <a:xfrm>
            <a:off x="1447005" y="318641"/>
            <a:ext cx="5539561" cy="320931"/>
          </a:xfrm>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31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36636D-D922-432D-A958-524484B5923D}" type="datetimeFigureOut">
              <a:rPr lang="en-US" smtClean="0"/>
              <a:pPr/>
              <a:t>2/9/2021</a:t>
            </a:fld>
            <a:endParaRPr lang="en-US"/>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DF28FB93-0A08-4E7D-8E63-9EFA29F1E093}"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59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1094758"/>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2F2350F-B1BB-4308-A267-CFFA357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9AE7193-191E-4370-B243-B0A62EEE11BC}"/>
              </a:ext>
            </a:extLst>
          </p:cNvPr>
          <p:cNvSpPr>
            <a:spLocks noGrp="1"/>
          </p:cNvSpPr>
          <p:nvPr>
            <p:ph type="title"/>
          </p:nvPr>
        </p:nvSpPr>
        <p:spPr>
          <a:xfrm>
            <a:off x="1752509" y="1427305"/>
            <a:ext cx="8684538" cy="2897270"/>
          </a:xfrm>
        </p:spPr>
        <p:txBody>
          <a:bodyPr vert="horz" lIns="91440" tIns="45720" rIns="91440" bIns="0" rtlCol="0" anchor="ctr">
            <a:normAutofit/>
          </a:bodyPr>
          <a:lstStyle/>
          <a:p>
            <a:pPr defTabSz="914400"/>
            <a:r>
              <a:rPr lang="en-US" sz="5300" dirty="0"/>
              <a:t>Test 1 sample questions and discussions</a:t>
            </a:r>
          </a:p>
        </p:txBody>
      </p:sp>
      <p:cxnSp>
        <p:nvCxnSpPr>
          <p:cNvPr id="22" name="Straight Connector 2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4536431"/>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13B0556-E869-4B1C-A499-EB13D96B9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Tree>
    <p:extLst>
      <p:ext uri="{BB962C8B-B14F-4D97-AF65-F5344CB8AC3E}">
        <p14:creationId xmlns:p14="http://schemas.microsoft.com/office/powerpoint/2010/main" val="4151419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F612-9C81-4258-A59B-B7A09DBE4C2B}"/>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What is the market? Risk averse?</a:t>
            </a:r>
          </a:p>
        </p:txBody>
      </p:sp>
      <p:sp>
        <p:nvSpPr>
          <p:cNvPr id="3" name="Content Placeholder 2">
            <a:extLst>
              <a:ext uri="{FF2B5EF4-FFF2-40B4-BE49-F238E27FC236}">
                <a16:creationId xmlns:a16="http://schemas.microsoft.com/office/drawing/2014/main" id="{687D5ADE-9A85-4E04-8967-CA10F95D0A62}"/>
              </a:ext>
            </a:extLst>
          </p:cNvPr>
          <p:cNvSpPr>
            <a:spLocks noGrp="1"/>
          </p:cNvSpPr>
          <p:nvPr>
            <p:ph idx="1"/>
          </p:nvPr>
        </p:nvSpPr>
        <p:spPr/>
        <p:txBody>
          <a:bodyPr>
            <a:normAutofit fontScale="77500" lnSpcReduction="20000"/>
          </a:bodyPr>
          <a:lstStyle/>
          <a:p>
            <a:r>
              <a:rPr lang="en-US" sz="2800" dirty="0">
                <a:latin typeface="Arial" panose="020B0604020202020204" pitchFamily="34" charset="0"/>
                <a:cs typeface="Arial" panose="020B0604020202020204" pitchFamily="34" charset="0"/>
              </a:rPr>
              <a:t>The market risk aversion is a weighted average of the risk aversion of all its participants.</a:t>
            </a:r>
          </a:p>
          <a:p>
            <a:r>
              <a:rPr lang="en-US" sz="2800" dirty="0">
                <a:latin typeface="Arial" panose="020B0604020202020204" pitchFamily="34" charset="0"/>
                <a:cs typeface="Arial" panose="020B0604020202020204" pitchFamily="34" charset="0"/>
              </a:rPr>
              <a:t>Hence market must be risk averse with a concave utility function.</a:t>
            </a:r>
          </a:p>
          <a:p>
            <a:r>
              <a:rPr lang="en-US" sz="2800" dirty="0">
                <a:latin typeface="Arial" panose="020B0604020202020204" pitchFamily="34" charset="0"/>
                <a:cs typeface="Arial" panose="020B0604020202020204" pitchFamily="34" charset="0"/>
              </a:rPr>
              <a:t>This utility function is not computable.</a:t>
            </a:r>
          </a:p>
          <a:p>
            <a:r>
              <a:rPr lang="en-US" sz="2800" dirty="0">
                <a:latin typeface="Arial" panose="020B0604020202020204" pitchFamily="34" charset="0"/>
                <a:cs typeface="Arial" panose="020B0604020202020204" pitchFamily="34" charset="0"/>
              </a:rPr>
              <a:t>Without knowing the utility function, you cannot solve binomial pricing problems! These are ill posed problems. You do not have the information to solve the problem.</a:t>
            </a:r>
          </a:p>
          <a:p>
            <a:r>
              <a:rPr lang="en-US" sz="2800" dirty="0">
                <a:latin typeface="Arial" panose="020B0604020202020204" pitchFamily="34" charset="0"/>
                <a:cs typeface="Arial" panose="020B0604020202020204" pitchFamily="34" charset="0"/>
              </a:rPr>
              <a:t>…unless…</a:t>
            </a:r>
          </a:p>
        </p:txBody>
      </p:sp>
    </p:spTree>
    <p:extLst>
      <p:ext uri="{BB962C8B-B14F-4D97-AF65-F5344CB8AC3E}">
        <p14:creationId xmlns:p14="http://schemas.microsoft.com/office/powerpoint/2010/main" val="242412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402-DF1F-4370-952E-0E74125E230E}"/>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4E41ED76-F2F9-473D-A5E4-E16C1DE5D8E3}"/>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The delta hedge shows what instruments replicates the call!</a:t>
            </a:r>
          </a:p>
          <a:p>
            <a:r>
              <a:rPr lang="en-US" sz="2800" dirty="0">
                <a:latin typeface="Arial" panose="020B0604020202020204" pitchFamily="34" charset="0"/>
                <a:cs typeface="Arial" panose="020B0604020202020204" pitchFamily="34" charset="0"/>
              </a:rPr>
              <a:t>Now you can bypass the utility function!</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16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038E-BF8A-4B97-A80B-43B61420AA8E}"/>
              </a:ext>
            </a:extLst>
          </p:cNvPr>
          <p:cNvSpPr>
            <a:spLocks noGrp="1"/>
          </p:cNvSpPr>
          <p:nvPr>
            <p:ph type="title"/>
          </p:nvPr>
        </p:nvSpPr>
        <p:spPr/>
        <p:txBody>
          <a:bodyPr/>
          <a:lstStyle/>
          <a:p>
            <a:r>
              <a:rPr lang="en-US" dirty="0"/>
              <a:t>Probability and risk aversion are not needed for computing the price!!!!</a:t>
            </a:r>
          </a:p>
        </p:txBody>
      </p:sp>
      <p:sp>
        <p:nvSpPr>
          <p:cNvPr id="3" name="Content Placeholder 2">
            <a:extLst>
              <a:ext uri="{FF2B5EF4-FFF2-40B4-BE49-F238E27FC236}">
                <a16:creationId xmlns:a16="http://schemas.microsoft.com/office/drawing/2014/main" id="{48BC8D37-C413-40D2-B04A-9DFB8DC490BD}"/>
              </a:ext>
            </a:extLst>
          </p:cNvPr>
          <p:cNvSpPr>
            <a:spLocks noGrp="1"/>
          </p:cNvSpPr>
          <p:nvPr>
            <p:ph idx="1"/>
          </p:nvPr>
        </p:nvSpPr>
        <p:spPr/>
        <p:txBody>
          <a:bodyPr>
            <a:normAutofit/>
          </a:bodyPr>
          <a:lstStyle/>
          <a:p>
            <a:r>
              <a:rPr lang="en-US" sz="3000" dirty="0">
                <a:latin typeface="Arial30"/>
              </a:rPr>
              <a:t>Note: nowhere in the replication do we need the probabilities!</a:t>
            </a:r>
          </a:p>
          <a:p>
            <a:r>
              <a:rPr lang="en-US" sz="3000" dirty="0">
                <a:latin typeface="Arial30"/>
              </a:rPr>
              <a:t>This is a probability free construction.</a:t>
            </a:r>
          </a:p>
          <a:p>
            <a:r>
              <a:rPr lang="en-US" sz="3000" dirty="0">
                <a:latin typeface="Arial30"/>
              </a:rPr>
              <a:t>Hence both the probability distribution and the risk aversion measure are not required!!</a:t>
            </a:r>
          </a:p>
          <a:p>
            <a:endParaRPr lang="en-US" sz="3000" dirty="0">
              <a:latin typeface="Arial30"/>
            </a:endParaRPr>
          </a:p>
        </p:txBody>
      </p:sp>
    </p:spTree>
    <p:extLst>
      <p:ext uri="{BB962C8B-B14F-4D97-AF65-F5344CB8AC3E}">
        <p14:creationId xmlns:p14="http://schemas.microsoft.com/office/powerpoint/2010/main" val="63961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1381-54D6-4BA5-8BCE-721CE30D6CF0}"/>
              </a:ext>
            </a:extLst>
          </p:cNvPr>
          <p:cNvSpPr>
            <a:spLocks noGrp="1"/>
          </p:cNvSpPr>
          <p:nvPr>
            <p:ph type="title"/>
          </p:nvPr>
        </p:nvSpPr>
        <p:spPr/>
        <p:txBody>
          <a:bodyPr/>
          <a:lstStyle/>
          <a:p>
            <a:r>
              <a:rPr lang="en-US" dirty="0"/>
              <a:t>Return of probability</a:t>
            </a:r>
          </a:p>
        </p:txBody>
      </p:sp>
      <p:sp>
        <p:nvSpPr>
          <p:cNvPr id="3" name="Content Placeholder 2">
            <a:extLst>
              <a:ext uri="{FF2B5EF4-FFF2-40B4-BE49-F238E27FC236}">
                <a16:creationId xmlns:a16="http://schemas.microsoft.com/office/drawing/2014/main" id="{A28E1D40-3001-47FA-B6BB-38EDC88A1981}"/>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But we like probability.</a:t>
            </a:r>
          </a:p>
          <a:p>
            <a:r>
              <a:rPr lang="en-US" sz="2800" dirty="0">
                <a:latin typeface="Arial" panose="020B0604020202020204" pitchFamily="34" charset="0"/>
                <a:cs typeface="Arial" panose="020B0604020202020204" pitchFamily="34" charset="0"/>
              </a:rPr>
              <a:t>Assume the simplest utility function</a:t>
            </a:r>
          </a:p>
          <a:p>
            <a:r>
              <a:rPr lang="en-US" sz="2800" dirty="0">
                <a:latin typeface="Arial" panose="020B0604020202020204" pitchFamily="34" charset="0"/>
                <a:cs typeface="Arial" panose="020B0604020202020204" pitchFamily="34" charset="0"/>
              </a:rPr>
              <a:t>Imply probability and operate normally…!</a:t>
            </a:r>
          </a:p>
          <a:p>
            <a:r>
              <a:rPr lang="en-US" sz="2800" dirty="0">
                <a:latin typeface="Arial" panose="020B0604020202020204" pitchFamily="34" charset="0"/>
                <a:cs typeface="Arial" panose="020B0604020202020204" pitchFamily="34" charset="0"/>
              </a:rPr>
              <a:t>This is the risk neutral valuation.</a:t>
            </a:r>
          </a:p>
          <a:p>
            <a:r>
              <a:rPr lang="en-US" sz="2800" dirty="0">
                <a:latin typeface="Arial" panose="020B0604020202020204" pitchFamily="34" charset="0"/>
                <a:cs typeface="Arial" panose="020B0604020202020204" pitchFamily="34" charset="0"/>
              </a:rPr>
              <a:t>Why is it called risk neutral?</a:t>
            </a:r>
          </a:p>
        </p:txBody>
      </p:sp>
    </p:spTree>
    <p:extLst>
      <p:ext uri="{BB962C8B-B14F-4D97-AF65-F5344CB8AC3E}">
        <p14:creationId xmlns:p14="http://schemas.microsoft.com/office/powerpoint/2010/main" val="50175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Chart</a:t>
            </a:r>
          </a:p>
        </p:txBody>
      </p:sp>
      <p:graphicFrame>
        <p:nvGraphicFramePr>
          <p:cNvPr id="6" name="Content Placeholder 5">
            <a:extLst>
              <a:ext uri="{FF2B5EF4-FFF2-40B4-BE49-F238E27FC236}">
                <a16:creationId xmlns:a16="http://schemas.microsoft.com/office/drawing/2014/main" id="{9C6E3FA4-88B3-41BA-8F2C-7D607C4D9B6E}"/>
              </a:ext>
            </a:extLst>
          </p:cNvPr>
          <p:cNvGraphicFramePr>
            <a:graphicFrameLocks noGrp="1"/>
          </p:cNvGraphicFramePr>
          <p:nvPr>
            <p:ph idx="1"/>
          </p:nvPr>
        </p:nvGraphicFramePr>
        <p:xfrm>
          <a:off x="1903412" y="2576592"/>
          <a:ext cx="8382000" cy="2619217"/>
        </p:xfrm>
        <a:graphic>
          <a:graphicData uri="http://schemas.openxmlformats.org/drawingml/2006/table">
            <a:tbl>
              <a:tblPr>
                <a:tableStyleId>{5C22544A-7EE6-4342-B048-85BDC9FD1C3A}</a:tableStyleId>
              </a:tblPr>
              <a:tblGrid>
                <a:gridCol w="1752027">
                  <a:extLst>
                    <a:ext uri="{9D8B030D-6E8A-4147-A177-3AD203B41FA5}">
                      <a16:colId xmlns:a16="http://schemas.microsoft.com/office/drawing/2014/main" val="2453732568"/>
                    </a:ext>
                  </a:extLst>
                </a:gridCol>
                <a:gridCol w="2861224">
                  <a:extLst>
                    <a:ext uri="{9D8B030D-6E8A-4147-A177-3AD203B41FA5}">
                      <a16:colId xmlns:a16="http://schemas.microsoft.com/office/drawing/2014/main" val="3150666443"/>
                    </a:ext>
                  </a:extLst>
                </a:gridCol>
                <a:gridCol w="949349">
                  <a:extLst>
                    <a:ext uri="{9D8B030D-6E8A-4147-A177-3AD203B41FA5}">
                      <a16:colId xmlns:a16="http://schemas.microsoft.com/office/drawing/2014/main" val="3945908214"/>
                    </a:ext>
                  </a:extLst>
                </a:gridCol>
                <a:gridCol w="1684994">
                  <a:extLst>
                    <a:ext uri="{9D8B030D-6E8A-4147-A177-3AD203B41FA5}">
                      <a16:colId xmlns:a16="http://schemas.microsoft.com/office/drawing/2014/main" val="368645924"/>
                    </a:ext>
                  </a:extLst>
                </a:gridCol>
                <a:gridCol w="1134406">
                  <a:extLst>
                    <a:ext uri="{9D8B030D-6E8A-4147-A177-3AD203B41FA5}">
                      <a16:colId xmlns:a16="http://schemas.microsoft.com/office/drawing/2014/main" val="20105304"/>
                    </a:ext>
                  </a:extLst>
                </a:gridCol>
              </a:tblGrid>
              <a:tr h="1496155">
                <a:tc>
                  <a:txBody>
                    <a:bodyPr/>
                    <a:lstStyle/>
                    <a:p>
                      <a:pPr algn="l" rtl="0" fontAlgn="b"/>
                      <a:r>
                        <a:rPr lang="en-US" sz="2400" b="1" u="none" strike="noStrike" dirty="0">
                          <a:effectLst/>
                        </a:rPr>
                        <a:t>Personality</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Discounted Exp Vs. Market Price</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Utility</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Stochastic</a:t>
                      </a:r>
                    </a:p>
                    <a:p>
                      <a:pPr algn="l" rtl="0" fontAlgn="b"/>
                      <a:r>
                        <a:rPr lang="en-US" sz="2400" b="1" u="none" strike="noStrike" dirty="0">
                          <a:effectLst/>
                        </a:rPr>
                        <a:t>Process</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Sharpe ratio</a:t>
                      </a:r>
                      <a:endParaRPr lang="en-US" sz="2400" b="1" i="0" u="none" strike="noStrike" dirty="0">
                        <a:solidFill>
                          <a:srgbClr val="003B76"/>
                        </a:solidFill>
                        <a:effectLst/>
                        <a:latin typeface="Arial" panose="020B0604020202020204" pitchFamily="34" charset="0"/>
                      </a:endParaRPr>
                    </a:p>
                  </a:txBody>
                  <a:tcPr marL="4201" marR="4201" marT="4201" marB="0" anchor="b"/>
                </a:tc>
                <a:extLst>
                  <a:ext uri="{0D108BD9-81ED-4DB2-BD59-A6C34878D82A}">
                    <a16:rowId xmlns:a16="http://schemas.microsoft.com/office/drawing/2014/main" val="3331986915"/>
                  </a:ext>
                </a:extLst>
              </a:tr>
              <a:tr h="374354">
                <a:tc>
                  <a:txBody>
                    <a:bodyPr/>
                    <a:lstStyle/>
                    <a:p>
                      <a:pPr algn="l" rtl="0" fontAlgn="b"/>
                      <a:r>
                        <a:rPr lang="en-US" sz="2400" u="none" strike="noStrike">
                          <a:effectLst/>
                        </a:rPr>
                        <a:t>Risk Averse</a:t>
                      </a:r>
                      <a:endParaRPr lang="en-US" sz="2400" b="0" i="0" u="none" strike="noStrike">
                        <a:solidFill>
                          <a:srgbClr val="003B76"/>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201" marR="4201" marT="4201" marB="0" anchor="b"/>
                </a:tc>
                <a:extLst>
                  <a:ext uri="{0D108BD9-81ED-4DB2-BD59-A6C34878D82A}">
                    <a16:rowId xmlns:a16="http://schemas.microsoft.com/office/drawing/2014/main" val="803008814"/>
                  </a:ext>
                </a:extLst>
              </a:tr>
              <a:tr h="374354">
                <a:tc>
                  <a:txBody>
                    <a:bodyPr/>
                    <a:lstStyle/>
                    <a:p>
                      <a:pPr algn="l" rtl="0" fontAlgn="b"/>
                      <a:r>
                        <a:rPr lang="en-US" sz="2400" u="none" strike="noStrike">
                          <a:effectLst/>
                        </a:rPr>
                        <a:t>Risk Neutral</a:t>
                      </a:r>
                      <a:endParaRPr lang="en-US" sz="2400" b="0" i="0" u="none" strike="noStrike">
                        <a:solidFill>
                          <a:srgbClr val="003B76"/>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201" marR="4201" marT="4201" marB="0" anchor="b"/>
                </a:tc>
                <a:extLst>
                  <a:ext uri="{0D108BD9-81ED-4DB2-BD59-A6C34878D82A}">
                    <a16:rowId xmlns:a16="http://schemas.microsoft.com/office/drawing/2014/main" val="4046233517"/>
                  </a:ext>
                </a:extLst>
              </a:tr>
              <a:tr h="374354">
                <a:tc>
                  <a:txBody>
                    <a:bodyPr/>
                    <a:lstStyle/>
                    <a:p>
                      <a:pPr algn="l" rtl="0" fontAlgn="b"/>
                      <a:r>
                        <a:rPr lang="en-US" sz="2400" u="none" strike="noStrike">
                          <a:effectLst/>
                        </a:rPr>
                        <a:t>Risk Loving</a:t>
                      </a:r>
                      <a:endParaRPr lang="en-US" sz="2400" b="0" i="0" u="none" strike="noStrike">
                        <a:solidFill>
                          <a:srgbClr val="003B76"/>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4201" marR="4201" marT="4201"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4201" marR="4201" marT="4201" marB="0" anchor="b"/>
                </a:tc>
                <a:extLst>
                  <a:ext uri="{0D108BD9-81ED-4DB2-BD59-A6C34878D82A}">
                    <a16:rowId xmlns:a16="http://schemas.microsoft.com/office/drawing/2014/main" val="4181808769"/>
                  </a:ext>
                </a:extLst>
              </a:tr>
            </a:tbl>
          </a:graphicData>
        </a:graphic>
      </p:graphicFrame>
    </p:spTree>
    <p:extLst>
      <p:ext uri="{BB962C8B-B14F-4D97-AF65-F5344CB8AC3E}">
        <p14:creationId xmlns:p14="http://schemas.microsoft.com/office/powerpoint/2010/main" val="248664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Chart</a:t>
            </a:r>
          </a:p>
        </p:txBody>
      </p:sp>
      <p:graphicFrame>
        <p:nvGraphicFramePr>
          <p:cNvPr id="6" name="Content Placeholder 5">
            <a:extLst>
              <a:ext uri="{FF2B5EF4-FFF2-40B4-BE49-F238E27FC236}">
                <a16:creationId xmlns:a16="http://schemas.microsoft.com/office/drawing/2014/main" id="{9C6E3FA4-88B3-41BA-8F2C-7D607C4D9B6E}"/>
              </a:ext>
            </a:extLst>
          </p:cNvPr>
          <p:cNvGraphicFramePr>
            <a:graphicFrameLocks noGrp="1"/>
          </p:cNvGraphicFramePr>
          <p:nvPr>
            <p:ph idx="1"/>
          </p:nvPr>
        </p:nvGraphicFramePr>
        <p:xfrm>
          <a:off x="1903412" y="2576591"/>
          <a:ext cx="8382000" cy="2976191"/>
        </p:xfrm>
        <a:graphic>
          <a:graphicData uri="http://schemas.openxmlformats.org/drawingml/2006/table">
            <a:tbl>
              <a:tblPr>
                <a:tableStyleId>{5C22544A-7EE6-4342-B048-85BDC9FD1C3A}</a:tableStyleId>
              </a:tblPr>
              <a:tblGrid>
                <a:gridCol w="1752027">
                  <a:extLst>
                    <a:ext uri="{9D8B030D-6E8A-4147-A177-3AD203B41FA5}">
                      <a16:colId xmlns:a16="http://schemas.microsoft.com/office/drawing/2014/main" val="2453732568"/>
                    </a:ext>
                  </a:extLst>
                </a:gridCol>
                <a:gridCol w="2861224">
                  <a:extLst>
                    <a:ext uri="{9D8B030D-6E8A-4147-A177-3AD203B41FA5}">
                      <a16:colId xmlns:a16="http://schemas.microsoft.com/office/drawing/2014/main" val="3150666443"/>
                    </a:ext>
                  </a:extLst>
                </a:gridCol>
                <a:gridCol w="1025549">
                  <a:extLst>
                    <a:ext uri="{9D8B030D-6E8A-4147-A177-3AD203B41FA5}">
                      <a16:colId xmlns:a16="http://schemas.microsoft.com/office/drawing/2014/main" val="3945908214"/>
                    </a:ext>
                  </a:extLst>
                </a:gridCol>
                <a:gridCol w="1608794">
                  <a:extLst>
                    <a:ext uri="{9D8B030D-6E8A-4147-A177-3AD203B41FA5}">
                      <a16:colId xmlns:a16="http://schemas.microsoft.com/office/drawing/2014/main" val="368645924"/>
                    </a:ext>
                  </a:extLst>
                </a:gridCol>
                <a:gridCol w="1134406">
                  <a:extLst>
                    <a:ext uri="{9D8B030D-6E8A-4147-A177-3AD203B41FA5}">
                      <a16:colId xmlns:a16="http://schemas.microsoft.com/office/drawing/2014/main" val="20105304"/>
                    </a:ext>
                  </a:extLst>
                </a:gridCol>
              </a:tblGrid>
              <a:tr h="1496155">
                <a:tc>
                  <a:txBody>
                    <a:bodyPr/>
                    <a:lstStyle/>
                    <a:p>
                      <a:pPr algn="l" rtl="0" fontAlgn="b"/>
                      <a:r>
                        <a:rPr lang="en-US" sz="2400" b="1" u="none" strike="noStrike" dirty="0">
                          <a:effectLst/>
                        </a:rPr>
                        <a:t>Personality</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Discounted Exp (DE) Vs. Market Price (MP)</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Utility</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Stochastic</a:t>
                      </a:r>
                    </a:p>
                    <a:p>
                      <a:pPr algn="l" rtl="0" fontAlgn="b"/>
                      <a:r>
                        <a:rPr lang="en-US" sz="2400" b="1" u="none" strike="noStrike" dirty="0">
                          <a:effectLst/>
                        </a:rPr>
                        <a:t>Process</a:t>
                      </a:r>
                      <a:endParaRPr lang="en-US" sz="2400" b="1" i="0" u="none" strike="noStrike" dirty="0">
                        <a:solidFill>
                          <a:srgbClr val="003B76"/>
                        </a:solidFill>
                        <a:effectLst/>
                        <a:latin typeface="Arial" panose="020B0604020202020204" pitchFamily="34" charset="0"/>
                      </a:endParaRPr>
                    </a:p>
                  </a:txBody>
                  <a:tcPr marL="4201" marR="4201" marT="4201" marB="0" anchor="b"/>
                </a:tc>
                <a:tc>
                  <a:txBody>
                    <a:bodyPr/>
                    <a:lstStyle/>
                    <a:p>
                      <a:pPr algn="l" rtl="0" fontAlgn="b"/>
                      <a:r>
                        <a:rPr lang="en-US" sz="2400" b="1" u="none" strike="noStrike" dirty="0">
                          <a:effectLst/>
                        </a:rPr>
                        <a:t>Sharpe ratio</a:t>
                      </a:r>
                      <a:endParaRPr lang="en-US" sz="2400" b="1" i="0" u="none" strike="noStrike" dirty="0">
                        <a:solidFill>
                          <a:srgbClr val="003B76"/>
                        </a:solidFill>
                        <a:effectLst/>
                        <a:latin typeface="Arial" panose="020B0604020202020204" pitchFamily="34" charset="0"/>
                      </a:endParaRPr>
                    </a:p>
                  </a:txBody>
                  <a:tcPr marL="4201" marR="4201" marT="4201" marB="0" anchor="b"/>
                </a:tc>
                <a:extLst>
                  <a:ext uri="{0D108BD9-81ED-4DB2-BD59-A6C34878D82A}">
                    <a16:rowId xmlns:a16="http://schemas.microsoft.com/office/drawing/2014/main" val="3331986915"/>
                  </a:ext>
                </a:extLst>
              </a:tr>
              <a:tr h="374354">
                <a:tc>
                  <a:txBody>
                    <a:bodyPr/>
                    <a:lstStyle/>
                    <a:p>
                      <a:pPr algn="l" rtl="0" fontAlgn="b"/>
                      <a:r>
                        <a:rPr lang="en-US" sz="2400" u="none" strike="noStrike">
                          <a:effectLst/>
                        </a:rPr>
                        <a:t>Risk Averse</a:t>
                      </a:r>
                      <a:endParaRPr lang="en-US" sz="2400" b="0" i="0" u="none" strike="noStrike">
                        <a:solidFill>
                          <a:srgbClr val="003B76"/>
                        </a:solidFill>
                        <a:effectLst/>
                        <a:latin typeface="Arial" panose="020B0604020202020204" pitchFamily="34" charset="0"/>
                      </a:endParaRPr>
                    </a:p>
                  </a:txBody>
                  <a:tcPr marL="4201" marR="4201" marT="4201" marB="0" anchor="b"/>
                </a:tc>
                <a:tc>
                  <a:txBody>
                    <a:bodyPr/>
                    <a:lstStyle/>
                    <a:p>
                      <a:pPr algn="ctr" fontAlgn="b"/>
                      <a:r>
                        <a:rPr lang="en-US" sz="1800" b="1" u="none" strike="noStrike" dirty="0">
                          <a:effectLst/>
                        </a:rPr>
                        <a:t>MP &lt; DE</a:t>
                      </a:r>
                    </a:p>
                  </a:txBody>
                  <a:tcPr marL="4201" marR="4201" marT="4201" marB="0" anchor="b"/>
                </a:tc>
                <a:tc>
                  <a:txBody>
                    <a:bodyPr/>
                    <a:lstStyle/>
                    <a:p>
                      <a:pPr algn="l" fontAlgn="b"/>
                      <a:r>
                        <a:rPr lang="en-US" sz="1800" b="1" u="none" strike="noStrike" dirty="0">
                          <a:effectLst/>
                        </a:rPr>
                        <a:t> Concave</a:t>
                      </a:r>
                    </a:p>
                  </a:txBody>
                  <a:tcPr marL="4201" marR="4201" marT="4201" marB="0" anchor="b"/>
                </a:tc>
                <a:tc>
                  <a:txBody>
                    <a:bodyPr/>
                    <a:lstStyle/>
                    <a:p>
                      <a:pPr algn="l" fontAlgn="b"/>
                      <a:r>
                        <a:rPr lang="en-US" sz="1800" b="1" u="none" strike="noStrike" dirty="0">
                          <a:effectLst/>
                        </a:rPr>
                        <a:t>Super-martingale </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i="0" u="none" strike="noStrike" dirty="0">
                          <a:solidFill>
                            <a:srgbClr val="000000"/>
                          </a:solidFill>
                          <a:effectLst/>
                          <a:latin typeface="Arial" panose="020B0604020202020204" pitchFamily="34" charset="0"/>
                        </a:rPr>
                        <a:t>positive</a:t>
                      </a:r>
                    </a:p>
                  </a:txBody>
                  <a:tcPr marL="4201" marR="4201" marT="4201" marB="0" anchor="b"/>
                </a:tc>
                <a:extLst>
                  <a:ext uri="{0D108BD9-81ED-4DB2-BD59-A6C34878D82A}">
                    <a16:rowId xmlns:a16="http://schemas.microsoft.com/office/drawing/2014/main" val="803008814"/>
                  </a:ext>
                </a:extLst>
              </a:tr>
              <a:tr h="374354">
                <a:tc>
                  <a:txBody>
                    <a:bodyPr/>
                    <a:lstStyle/>
                    <a:p>
                      <a:pPr algn="l" rtl="0" fontAlgn="b"/>
                      <a:r>
                        <a:rPr lang="en-US" sz="2400" u="none" strike="noStrike">
                          <a:effectLst/>
                        </a:rPr>
                        <a:t>Risk Neutral</a:t>
                      </a:r>
                      <a:endParaRPr lang="en-US" sz="2400" b="0" i="0" u="none" strike="noStrike">
                        <a:solidFill>
                          <a:srgbClr val="003B76"/>
                        </a:solidFill>
                        <a:effectLst/>
                        <a:latin typeface="Arial" panose="020B0604020202020204" pitchFamily="34" charset="0"/>
                      </a:endParaRPr>
                    </a:p>
                  </a:txBody>
                  <a:tcPr marL="4201" marR="4201" marT="4201" marB="0" anchor="b"/>
                </a:tc>
                <a:tc>
                  <a:txBody>
                    <a:bodyPr/>
                    <a:lstStyle/>
                    <a:p>
                      <a:pPr algn="ctr" fontAlgn="b"/>
                      <a:r>
                        <a:rPr lang="en-US" sz="1800" b="1" u="none" strike="noStrike" dirty="0">
                          <a:effectLst/>
                        </a:rPr>
                        <a:t> MP = DE</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u="none" strike="noStrike" dirty="0">
                          <a:effectLst/>
                        </a:rPr>
                        <a:t> linear</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u="none" strike="noStrike" dirty="0">
                          <a:effectLst/>
                        </a:rPr>
                        <a:t> martingale</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i="0" u="none" strike="noStrike" dirty="0">
                          <a:solidFill>
                            <a:srgbClr val="000000"/>
                          </a:solidFill>
                          <a:effectLst/>
                          <a:latin typeface="Arial" panose="020B0604020202020204" pitchFamily="34" charset="0"/>
                        </a:rPr>
                        <a:t>0</a:t>
                      </a:r>
                    </a:p>
                  </a:txBody>
                  <a:tcPr marL="4201" marR="4201" marT="4201" marB="0" anchor="b"/>
                </a:tc>
                <a:extLst>
                  <a:ext uri="{0D108BD9-81ED-4DB2-BD59-A6C34878D82A}">
                    <a16:rowId xmlns:a16="http://schemas.microsoft.com/office/drawing/2014/main" val="4046233517"/>
                  </a:ext>
                </a:extLst>
              </a:tr>
              <a:tr h="374354">
                <a:tc>
                  <a:txBody>
                    <a:bodyPr/>
                    <a:lstStyle/>
                    <a:p>
                      <a:pPr algn="l" rtl="0" fontAlgn="b"/>
                      <a:r>
                        <a:rPr lang="en-US" sz="2400" u="none" strike="noStrike">
                          <a:effectLst/>
                        </a:rPr>
                        <a:t>Risk Loving</a:t>
                      </a:r>
                      <a:endParaRPr lang="en-US" sz="2400" b="0" i="0" u="none" strike="noStrike">
                        <a:solidFill>
                          <a:srgbClr val="003B76"/>
                        </a:solidFill>
                        <a:effectLst/>
                        <a:latin typeface="Arial" panose="020B0604020202020204" pitchFamily="34" charset="0"/>
                      </a:endParaRPr>
                    </a:p>
                  </a:txBody>
                  <a:tcPr marL="4201" marR="4201" marT="4201" marB="0" anchor="b"/>
                </a:tc>
                <a:tc>
                  <a:txBody>
                    <a:bodyPr/>
                    <a:lstStyle/>
                    <a:p>
                      <a:pPr algn="ctr" fontAlgn="b"/>
                      <a:r>
                        <a:rPr lang="en-US" sz="1800" b="1" u="none" strike="noStrike" dirty="0">
                          <a:effectLst/>
                        </a:rPr>
                        <a:t>MP &gt; DE</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u="none" strike="noStrike" dirty="0">
                          <a:effectLst/>
                        </a:rPr>
                        <a:t> convex</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u="none" strike="noStrike" dirty="0">
                          <a:effectLst/>
                        </a:rPr>
                        <a:t> sub-martingale</a:t>
                      </a:r>
                      <a:endParaRPr lang="en-US" sz="1800" b="1" i="0" u="none" strike="noStrike" dirty="0">
                        <a:solidFill>
                          <a:srgbClr val="000000"/>
                        </a:solidFill>
                        <a:effectLst/>
                        <a:latin typeface="Arial" panose="020B0604020202020204" pitchFamily="34" charset="0"/>
                      </a:endParaRPr>
                    </a:p>
                  </a:txBody>
                  <a:tcPr marL="4201" marR="4201" marT="4201" marB="0" anchor="b"/>
                </a:tc>
                <a:tc>
                  <a:txBody>
                    <a:bodyPr/>
                    <a:lstStyle/>
                    <a:p>
                      <a:pPr algn="l" fontAlgn="b"/>
                      <a:r>
                        <a:rPr lang="en-US" sz="1800" b="1" i="0" u="none" strike="noStrike" dirty="0">
                          <a:solidFill>
                            <a:srgbClr val="000000"/>
                          </a:solidFill>
                          <a:effectLst/>
                          <a:latin typeface="Arial" panose="020B0604020202020204" pitchFamily="34" charset="0"/>
                        </a:rPr>
                        <a:t>negative</a:t>
                      </a:r>
                    </a:p>
                  </a:txBody>
                  <a:tcPr marL="4201" marR="4201" marT="4201" marB="0" anchor="b"/>
                </a:tc>
                <a:extLst>
                  <a:ext uri="{0D108BD9-81ED-4DB2-BD59-A6C34878D82A}">
                    <a16:rowId xmlns:a16="http://schemas.microsoft.com/office/drawing/2014/main" val="4181808769"/>
                  </a:ext>
                </a:extLst>
              </a:tr>
            </a:tbl>
          </a:graphicData>
        </a:graphic>
      </p:graphicFrame>
    </p:spTree>
    <p:extLst>
      <p:ext uri="{BB962C8B-B14F-4D97-AF65-F5344CB8AC3E}">
        <p14:creationId xmlns:p14="http://schemas.microsoft.com/office/powerpoint/2010/main" val="2614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Put Option valuation</a:t>
            </a:r>
          </a:p>
        </p:txBody>
      </p:sp>
      <p:sp>
        <p:nvSpPr>
          <p:cNvPr id="8195" name="Content Placeholder 2"/>
          <p:cNvSpPr>
            <a:spLocks noGrp="1"/>
          </p:cNvSpPr>
          <p:nvPr>
            <p:ph sz="quarter" idx="1"/>
          </p:nvPr>
        </p:nvSpPr>
        <p:spPr>
          <a:xfrm>
            <a:off x="1451200" y="2015732"/>
            <a:ext cx="9600775" cy="3450613"/>
          </a:xfrm>
        </p:spPr>
        <p:txBody>
          <a:bodyPr>
            <a:normAutofit lnSpcReduction="10000"/>
          </a:bodyPr>
          <a:lstStyle/>
          <a:p>
            <a:pPr eaLnBrk="1" hangingPunct="1"/>
            <a:r>
              <a:rPr lang="en-US" altLang="en-US" sz="3200" dirty="0">
                <a:latin typeface="Arial" panose="020B0604020202020204" pitchFamily="34" charset="0"/>
                <a:cs typeface="Arial" panose="020B0604020202020204" pitchFamily="34" charset="0"/>
              </a:rPr>
              <a:t>Assume a stock is trading at $96. 1-year later the price will either be $102 or $92, each with a chance of 50%. The risk-free rate is 0%. A 1-year put option has a strike of $100.  What is the price of the put option under these restrictive assumptions?</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01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Forward contract valuation</a:t>
            </a:r>
          </a:p>
        </p:txBody>
      </p:sp>
      <p:sp>
        <p:nvSpPr>
          <p:cNvPr id="8195" name="Content Placeholder 2"/>
          <p:cNvSpPr>
            <a:spLocks noGrp="1"/>
          </p:cNvSpPr>
          <p:nvPr>
            <p:ph sz="quarter" idx="1"/>
          </p:nvPr>
        </p:nvSpPr>
        <p:spPr>
          <a:xfrm>
            <a:off x="1451200" y="2015732"/>
            <a:ext cx="9600775" cy="3450613"/>
          </a:xfrm>
        </p:spPr>
        <p:txBody>
          <a:bodyPr>
            <a:normAutofit lnSpcReduction="10000"/>
          </a:bodyPr>
          <a:lstStyle/>
          <a:p>
            <a:pPr eaLnBrk="1" hangingPunct="1"/>
            <a:r>
              <a:rPr lang="en-US" altLang="en-US" sz="3200" dirty="0">
                <a:latin typeface="Arial" panose="020B0604020202020204" pitchFamily="34" charset="0"/>
                <a:cs typeface="Arial" panose="020B0604020202020204" pitchFamily="34" charset="0"/>
              </a:rPr>
              <a:t>Assume a stock is trading at $96. 1-year later the price will either be $102 or $92, each with a chance of 50%. The risk-free rate is 0%. A 1-year forward contract has a strike of $100.  What is the price of the forward contract under these restrictive assumptions?</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13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1094758"/>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2F2350F-B1BB-4308-A267-CFFA357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9AE7193-191E-4370-B243-B0A62EEE11BC}"/>
              </a:ext>
            </a:extLst>
          </p:cNvPr>
          <p:cNvSpPr>
            <a:spLocks noGrp="1"/>
          </p:cNvSpPr>
          <p:nvPr>
            <p:ph type="title"/>
          </p:nvPr>
        </p:nvSpPr>
        <p:spPr>
          <a:xfrm>
            <a:off x="1752509" y="1427305"/>
            <a:ext cx="8684538" cy="2897270"/>
          </a:xfrm>
        </p:spPr>
        <p:txBody>
          <a:bodyPr vert="horz" lIns="91440" tIns="45720" rIns="91440" bIns="0" rtlCol="0" anchor="ctr">
            <a:normAutofit/>
          </a:bodyPr>
          <a:lstStyle/>
          <a:p>
            <a:pPr defTabSz="914400"/>
            <a:r>
              <a:rPr lang="en-US" sz="5300" dirty="0"/>
              <a:t>Cox Ross Rubinstein</a:t>
            </a:r>
          </a:p>
        </p:txBody>
      </p:sp>
      <p:cxnSp>
        <p:nvCxnSpPr>
          <p:cNvPr id="22" name="Straight Connector 2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4536431"/>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13B0556-E869-4B1C-A499-EB13D96B9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Tree>
    <p:extLst>
      <p:ext uri="{BB962C8B-B14F-4D97-AF65-F5344CB8AC3E}">
        <p14:creationId xmlns:p14="http://schemas.microsoft.com/office/powerpoint/2010/main" val="4043334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1. 1-step tree with vol</a:t>
            </a:r>
          </a:p>
        </p:txBody>
      </p:sp>
      <p:sp>
        <p:nvSpPr>
          <p:cNvPr id="8195" name="Content Placeholder 2"/>
          <p:cNvSpPr>
            <a:spLocks noGrp="1"/>
          </p:cNvSpPr>
          <p:nvPr>
            <p:ph sz="quarter" idx="1"/>
          </p:nvPr>
        </p:nvSpPr>
        <p:spPr>
          <a:xfrm>
            <a:off x="1451200" y="2015732"/>
            <a:ext cx="9600775" cy="3450613"/>
          </a:xfrm>
        </p:spPr>
        <p:txBody>
          <a:bodyPr>
            <a:normAutofit/>
          </a:bodyPr>
          <a:lstStyle/>
          <a:p>
            <a:r>
              <a:rPr lang="en-US" altLang="en-US" sz="2800" dirty="0">
                <a:latin typeface="Arial" panose="020B0604020202020204" pitchFamily="34" charset="0"/>
                <a:cs typeface="Arial" panose="020B0604020202020204" pitchFamily="34" charset="0"/>
              </a:rPr>
              <a:t>Stock is at 100. The volatility is at 40%. Risk free rate is at 5%. Price an at the money 1 year European call option using a </a:t>
            </a:r>
            <a:r>
              <a:rPr lang="en-US" altLang="en-US" sz="2800" i="1" dirty="0">
                <a:latin typeface="Arial" panose="020B0604020202020204" pitchFamily="34" charset="0"/>
                <a:cs typeface="Arial" panose="020B0604020202020204" pitchFamily="34" charset="0"/>
              </a:rPr>
              <a:t>1 step tree</a:t>
            </a:r>
            <a:r>
              <a:rPr lang="en-US" altLang="en-US" sz="2800" dirty="0">
                <a:latin typeface="Arial" panose="020B0604020202020204" pitchFamily="34" charset="0"/>
                <a:cs typeface="Arial" panose="020B0604020202020204" pitchFamily="34" charset="0"/>
              </a:rPr>
              <a:t>. Use CRR procedure to get the tree.</a:t>
            </a:r>
          </a:p>
          <a:p>
            <a:r>
              <a:rPr lang="en-US" altLang="en-US" sz="2800" dirty="0">
                <a:latin typeface="Arial" panose="020B0604020202020204" pitchFamily="34" charset="0"/>
                <a:cs typeface="Arial" panose="020B0604020202020204" pitchFamily="34" charset="0"/>
              </a:rPr>
              <a:t>Now price an at-the-money European put option.</a:t>
            </a:r>
          </a:p>
          <a:p>
            <a:endParaRPr lang="en-US" altLang="en-US" sz="2800" dirty="0">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Test 1</a:t>
            </a:r>
          </a:p>
        </p:txBody>
      </p:sp>
      <p:sp>
        <p:nvSpPr>
          <p:cNvPr id="8195" name="Content Placeholder 2"/>
          <p:cNvSpPr>
            <a:spLocks noGrp="1"/>
          </p:cNvSpPr>
          <p:nvPr>
            <p:ph sz="quarter" idx="1"/>
          </p:nvPr>
        </p:nvSpPr>
        <p:spPr>
          <a:xfrm>
            <a:off x="1451200" y="2015732"/>
            <a:ext cx="9600775" cy="3450613"/>
          </a:xfrm>
        </p:spPr>
        <p:txBody>
          <a:bodyPr>
            <a:normAutofit/>
          </a:bodyPr>
          <a:lstStyle/>
          <a:p>
            <a:r>
              <a:rPr lang="en-US" altLang="en-US" sz="3200" dirty="0">
                <a:latin typeface="Arial" panose="020B0604020202020204" pitchFamily="34" charset="0"/>
                <a:cs typeface="Arial" panose="020B0604020202020204" pitchFamily="34" charset="0"/>
              </a:rPr>
              <a:t>Available next week on wed Feb 17</a:t>
            </a:r>
            <a:r>
              <a:rPr lang="en-US" altLang="en-US" sz="3200" baseline="30000" dirty="0">
                <a:latin typeface="Arial" panose="020B0604020202020204" pitchFamily="34" charset="0"/>
                <a:cs typeface="Arial" panose="020B0604020202020204" pitchFamily="34" charset="0"/>
              </a:rPr>
              <a:t>th</a:t>
            </a:r>
            <a:r>
              <a:rPr lang="en-US" altLang="en-US" sz="3200" dirty="0">
                <a:latin typeface="Arial" panose="020B0604020202020204" pitchFamily="34" charset="0"/>
                <a:cs typeface="Arial" panose="020B0604020202020204" pitchFamily="34" charset="0"/>
              </a:rPr>
              <a:t>.</a:t>
            </a:r>
          </a:p>
          <a:p>
            <a:r>
              <a:rPr lang="en-US" altLang="en-US" sz="3200" dirty="0">
                <a:latin typeface="Arial" panose="020B0604020202020204" pitchFamily="34" charset="0"/>
                <a:cs typeface="Arial" panose="020B0604020202020204" pitchFamily="34" charset="0"/>
              </a:rPr>
              <a:t>2 hours</a:t>
            </a:r>
          </a:p>
          <a:p>
            <a:r>
              <a:rPr lang="en-US" altLang="en-US" sz="3200" dirty="0">
                <a:latin typeface="Arial" panose="020B0604020202020204" pitchFamily="34" charset="0"/>
                <a:cs typeface="Arial" panose="020B0604020202020204" pitchFamily="34" charset="0"/>
              </a:rPr>
              <a:t>Timed once you start.</a:t>
            </a:r>
          </a:p>
          <a:p>
            <a:r>
              <a:rPr lang="en-US" altLang="en-US" sz="3200" dirty="0">
                <a:latin typeface="Arial" panose="020B0604020202020204" pitchFamily="34" charset="0"/>
                <a:cs typeface="Arial" panose="020B0604020202020204" pitchFamily="34" charset="0"/>
              </a:rPr>
              <a:t>Mix of multiple choice questions and file upload (excel, code).</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7289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a:t>2. Use a 2 step tree</a:t>
            </a:r>
          </a:p>
        </p:txBody>
      </p:sp>
      <p:sp>
        <p:nvSpPr>
          <p:cNvPr id="8195" name="Content Placeholder 2"/>
          <p:cNvSpPr>
            <a:spLocks noGrp="1"/>
          </p:cNvSpPr>
          <p:nvPr>
            <p:ph sz="quarter" idx="1"/>
          </p:nvPr>
        </p:nvSpPr>
        <p:spPr>
          <a:xfrm>
            <a:off x="1451200" y="2015732"/>
            <a:ext cx="9600775" cy="3450613"/>
          </a:xfrm>
        </p:spPr>
        <p:txBody>
          <a:bodyPr>
            <a:normAutofit/>
          </a:bodyPr>
          <a:lstStyle/>
          <a:p>
            <a:r>
              <a:rPr lang="en-US" altLang="en-US" sz="2800" dirty="0">
                <a:latin typeface="Arial" panose="020B0604020202020204" pitchFamily="34" charset="0"/>
                <a:cs typeface="Arial" panose="020B0604020202020204" pitchFamily="34" charset="0"/>
              </a:rPr>
              <a:t>Stock is at 100. The volatility is at 40%. Risk free rate is at 5%. Price an at the money 1 year European call option using a </a:t>
            </a:r>
            <a:r>
              <a:rPr lang="en-US" altLang="en-US" sz="2800" i="1" dirty="0">
                <a:latin typeface="Arial" panose="020B0604020202020204" pitchFamily="34" charset="0"/>
                <a:cs typeface="Arial" panose="020B0604020202020204" pitchFamily="34" charset="0"/>
              </a:rPr>
              <a:t>2 step tree</a:t>
            </a:r>
            <a:r>
              <a:rPr lang="en-US" altLang="en-US" sz="2800" dirty="0">
                <a:latin typeface="Arial" panose="020B0604020202020204" pitchFamily="34" charset="0"/>
                <a:cs typeface="Arial" panose="020B0604020202020204" pitchFamily="34" charset="0"/>
              </a:rPr>
              <a:t>. Use the CRR procedure.</a:t>
            </a:r>
          </a:p>
          <a:p>
            <a:r>
              <a:rPr lang="en-US" altLang="en-US" sz="2800" dirty="0">
                <a:latin typeface="Arial" panose="020B0604020202020204" pitchFamily="34" charset="0"/>
                <a:cs typeface="Arial" panose="020B0604020202020204" pitchFamily="34" charset="0"/>
              </a:rPr>
              <a:t>Now price an at-the-money European put option.</a:t>
            </a:r>
          </a:p>
          <a:p>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754531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a:xfrm>
            <a:off x="1451200" y="804519"/>
            <a:ext cx="9600775" cy="1049235"/>
          </a:xfrm>
        </p:spPr>
        <p:txBody>
          <a:bodyPr>
            <a:normAutofit/>
          </a:bodyPr>
          <a:lstStyle/>
          <a:p>
            <a:r>
              <a:rPr lang="en-US" altLang="en-US" dirty="0"/>
              <a:t>3. American Option Pricing</a:t>
            </a:r>
          </a:p>
        </p:txBody>
      </p:sp>
      <p:sp>
        <p:nvSpPr>
          <p:cNvPr id="10243" name="Content Placeholder 2"/>
          <p:cNvSpPr>
            <a:spLocks noGrp="1"/>
          </p:cNvSpPr>
          <p:nvPr>
            <p:ph sz="quarter" idx="1"/>
          </p:nvPr>
        </p:nvSpPr>
        <p:spPr>
          <a:xfrm>
            <a:off x="1451200" y="2015732"/>
            <a:ext cx="9600775" cy="3450613"/>
          </a:xfrm>
        </p:spPr>
        <p:txBody>
          <a:bodyPr>
            <a:normAutofit/>
          </a:bodyPr>
          <a:lstStyle/>
          <a:p>
            <a:r>
              <a:rPr lang="en-US" altLang="en-US" sz="3200" dirty="0">
                <a:latin typeface="Arial" panose="020B0604020202020204" pitchFamily="34" charset="0"/>
                <a:cs typeface="Arial" panose="020B0604020202020204" pitchFamily="34" charset="0"/>
              </a:rPr>
              <a:t>Same problem with American call option</a:t>
            </a:r>
          </a:p>
          <a:p>
            <a:r>
              <a:rPr lang="en-US" altLang="en-US" sz="3200" dirty="0">
                <a:latin typeface="Arial" panose="020B0604020202020204" pitchFamily="34" charset="0"/>
                <a:cs typeface="Arial" panose="020B0604020202020204" pitchFamily="34" charset="0"/>
              </a:rPr>
              <a:t>Same problem with American put option</a:t>
            </a:r>
          </a:p>
        </p:txBody>
      </p:sp>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497F-A5DE-4480-A7F8-3D12145E01F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Early exercise of American options</a:t>
            </a:r>
          </a:p>
        </p:txBody>
      </p:sp>
      <p:sp>
        <p:nvSpPr>
          <p:cNvPr id="3" name="Content Placeholder 2">
            <a:extLst>
              <a:ext uri="{FF2B5EF4-FFF2-40B4-BE49-F238E27FC236}">
                <a16:creationId xmlns:a16="http://schemas.microsoft.com/office/drawing/2014/main" id="{8D3C065B-830A-44C4-9FA4-1C9F173F6870}"/>
              </a:ext>
            </a:extLst>
          </p:cNvPr>
          <p:cNvSpPr>
            <a:spLocks noGrp="1"/>
          </p:cNvSpPr>
          <p:nvPr>
            <p:ph idx="1"/>
          </p:nvPr>
        </p:nvSpPr>
        <p:spPr/>
        <p:txBody>
          <a:bodyPr>
            <a:normAutofit/>
          </a:bodyPr>
          <a:lstStyle/>
          <a:p>
            <a:r>
              <a:rPr lang="en-US" sz="3600" dirty="0">
                <a:latin typeface="Arial" panose="020B0604020202020204" pitchFamily="34" charset="0"/>
                <a:cs typeface="Arial" panose="020B0604020202020204" pitchFamily="34" charset="0"/>
              </a:rPr>
              <a:t>Explain why an American call on a non-dividend paying stock is never exercised early.</a:t>
            </a:r>
          </a:p>
          <a:p>
            <a:r>
              <a:rPr lang="en-US" sz="3600" dirty="0">
                <a:latin typeface="Arial" panose="020B0604020202020204" pitchFamily="34" charset="0"/>
                <a:cs typeface="Arial" panose="020B0604020202020204" pitchFamily="34" charset="0"/>
              </a:rPr>
              <a:t>Why does a similar story not work for an American put option?</a:t>
            </a:r>
          </a:p>
        </p:txBody>
      </p:sp>
    </p:spTree>
    <p:extLst>
      <p:ext uri="{BB962C8B-B14F-4D97-AF65-F5344CB8AC3E}">
        <p14:creationId xmlns:p14="http://schemas.microsoft.com/office/powerpoint/2010/main" val="395052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4. </a:t>
            </a:r>
            <a:r>
              <a:rPr lang="en-US" altLang="en-US" dirty="0" err="1"/>
              <a:t>Crr</a:t>
            </a:r>
            <a:r>
              <a:rPr lang="en-US" altLang="en-US" dirty="0"/>
              <a:t> with dividends</a:t>
            </a:r>
          </a:p>
        </p:txBody>
      </p:sp>
      <p:sp>
        <p:nvSpPr>
          <p:cNvPr id="8195" name="Content Placeholder 2"/>
          <p:cNvSpPr>
            <a:spLocks noGrp="1"/>
          </p:cNvSpPr>
          <p:nvPr>
            <p:ph sz="quarter" idx="1"/>
          </p:nvPr>
        </p:nvSpPr>
        <p:spPr>
          <a:xfrm>
            <a:off x="1451200" y="2015732"/>
            <a:ext cx="9600775" cy="3450613"/>
          </a:xfrm>
        </p:spPr>
        <p:txBody>
          <a:bodyPr>
            <a:normAutofit fontScale="92500" lnSpcReduction="10000"/>
          </a:bodyPr>
          <a:lstStyle/>
          <a:p>
            <a:r>
              <a:rPr lang="en-US" altLang="en-US" sz="2800" dirty="0">
                <a:latin typeface="Arial" panose="020B0604020202020204" pitchFamily="34" charset="0"/>
                <a:cs typeface="Arial" panose="020B0604020202020204" pitchFamily="34" charset="0"/>
              </a:rPr>
              <a:t>Stock is at 100. The volatility is at 40%. Risk free rate is at 5%. The stock pays a dividend of 3% continuously. Price an at the money 1-year European call option using a </a:t>
            </a:r>
            <a:r>
              <a:rPr lang="en-US" altLang="en-US" sz="2800" i="1" dirty="0">
                <a:latin typeface="Arial" panose="020B0604020202020204" pitchFamily="34" charset="0"/>
                <a:cs typeface="Arial" panose="020B0604020202020204" pitchFamily="34" charset="0"/>
              </a:rPr>
              <a:t>2 step tree</a:t>
            </a:r>
            <a:r>
              <a:rPr lang="en-US" altLang="en-US" sz="2800" dirty="0">
                <a:latin typeface="Arial" panose="020B0604020202020204" pitchFamily="34" charset="0"/>
                <a:cs typeface="Arial" panose="020B0604020202020204" pitchFamily="34" charset="0"/>
              </a:rPr>
              <a:t>. Use the CRR procedure.</a:t>
            </a:r>
          </a:p>
          <a:p>
            <a:r>
              <a:rPr lang="en-US" altLang="en-US" sz="2800" dirty="0">
                <a:latin typeface="Arial" panose="020B0604020202020204" pitchFamily="34" charset="0"/>
                <a:cs typeface="Arial" panose="020B0604020202020204" pitchFamily="34" charset="0"/>
              </a:rPr>
              <a:t>Now price an at-the-money European put option.</a:t>
            </a:r>
          </a:p>
          <a:p>
            <a:r>
              <a:rPr lang="en-US" altLang="en-US" sz="2800" dirty="0">
                <a:latin typeface="Arial" panose="020B0604020202020204" pitchFamily="34" charset="0"/>
                <a:cs typeface="Arial" panose="020B0604020202020204" pitchFamily="34" charset="0"/>
              </a:rPr>
              <a:t>Does an American call option get exercised early? What is the price? What if the dividend is increased?</a:t>
            </a:r>
          </a:p>
          <a:p>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13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a:xfrm>
            <a:off x="1451200" y="804519"/>
            <a:ext cx="9600775" cy="1049235"/>
          </a:xfrm>
        </p:spPr>
        <p:txBody>
          <a:bodyPr>
            <a:normAutofit/>
          </a:bodyPr>
          <a:lstStyle/>
          <a:p>
            <a:r>
              <a:rPr lang="en-US" altLang="en-US" dirty="0"/>
              <a:t>5. Delta Hedge position</a:t>
            </a:r>
          </a:p>
        </p:txBody>
      </p:sp>
      <p:sp>
        <p:nvSpPr>
          <p:cNvPr id="10243" name="Content Placeholder 2"/>
          <p:cNvSpPr>
            <a:spLocks noGrp="1"/>
          </p:cNvSpPr>
          <p:nvPr>
            <p:ph sz="quarter" idx="1"/>
          </p:nvPr>
        </p:nvSpPr>
        <p:spPr>
          <a:xfrm>
            <a:off x="1451200" y="2015732"/>
            <a:ext cx="9600775" cy="3450613"/>
          </a:xfrm>
        </p:spPr>
        <p:txBody>
          <a:bodyPr>
            <a:normAutofit/>
          </a:bodyPr>
          <a:lstStyle/>
          <a:p>
            <a:r>
              <a:rPr lang="en-US" altLang="en-US" sz="3200" dirty="0">
                <a:latin typeface="Arial" panose="020B0604020202020204" pitchFamily="34" charset="0"/>
                <a:cs typeface="Arial" panose="020B0604020202020204" pitchFamily="34" charset="0"/>
              </a:rPr>
              <a:t>From the 2-step tree solution to European and American call options explain how you would delta hedge a short position in the options along each path to expiration. Assume no dividends.</a:t>
            </a:r>
          </a:p>
          <a:p>
            <a:r>
              <a:rPr lang="en-US" altLang="en-US" sz="3200" dirty="0">
                <a:latin typeface="Arial" panose="020B0604020202020204" pitchFamily="34" charset="0"/>
                <a:cs typeface="Arial" panose="020B0604020202020204" pitchFamily="34" charset="0"/>
              </a:rPr>
              <a:t>Repeat for put options.</a:t>
            </a:r>
          </a:p>
        </p:txBody>
      </p:sp>
    </p:spTree>
    <p:extLst>
      <p:ext uri="{BB962C8B-B14F-4D97-AF65-F5344CB8AC3E}">
        <p14:creationId xmlns:p14="http://schemas.microsoft.com/office/powerpoint/2010/main" val="174198369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6. </a:t>
            </a:r>
            <a:r>
              <a:rPr lang="en-US" altLang="en-US" dirty="0" err="1"/>
              <a:t>Crr</a:t>
            </a:r>
            <a:r>
              <a:rPr lang="en-US" altLang="en-US" dirty="0"/>
              <a:t> with dividends: Options on futures</a:t>
            </a:r>
          </a:p>
        </p:txBody>
      </p:sp>
      <p:sp>
        <p:nvSpPr>
          <p:cNvPr id="8195" name="Content Placeholder 2"/>
          <p:cNvSpPr>
            <a:spLocks noGrp="1"/>
          </p:cNvSpPr>
          <p:nvPr>
            <p:ph sz="quarter" idx="1"/>
          </p:nvPr>
        </p:nvSpPr>
        <p:spPr>
          <a:xfrm>
            <a:off x="1451200" y="2015732"/>
            <a:ext cx="9600775" cy="3450613"/>
          </a:xfrm>
        </p:spPr>
        <p:txBody>
          <a:bodyPr>
            <a:normAutofit lnSpcReduction="10000"/>
          </a:bodyPr>
          <a:lstStyle/>
          <a:p>
            <a:pPr algn="l"/>
            <a:r>
              <a:rPr lang="en-US" sz="3000" b="0" i="0" u="none" strike="noStrike" baseline="0" dirty="0">
                <a:latin typeface="Arial" panose="020B0604020202020204" pitchFamily="34" charset="0"/>
                <a:cs typeface="Arial" panose="020B0604020202020204" pitchFamily="34" charset="0"/>
              </a:rPr>
              <a:t>Price an American put option on a futures contract. The strike price and the futures price are $50, the risk-free rate is 10%, the time to maturity is 6 months, and the volatility is 40% per annum. Use a 2-step tree.</a:t>
            </a:r>
          </a:p>
          <a:p>
            <a:pPr algn="l"/>
            <a:r>
              <a:rPr lang="en-US" altLang="en-US" sz="3000" dirty="0">
                <a:latin typeface="Arial" panose="020B0604020202020204" pitchFamily="34" charset="0"/>
                <a:cs typeface="Arial" panose="020B0604020202020204" pitchFamily="34" charset="0"/>
              </a:rPr>
              <a:t>For options on futures use dividend to be the risk free rate.</a:t>
            </a:r>
          </a:p>
          <a:p>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868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7. </a:t>
            </a:r>
            <a:r>
              <a:rPr lang="en-US" altLang="en-US" dirty="0" err="1"/>
              <a:t>Crr</a:t>
            </a:r>
            <a:r>
              <a:rPr lang="en-US" altLang="en-US" dirty="0"/>
              <a:t> with dividends: Options on currencies</a:t>
            </a:r>
          </a:p>
        </p:txBody>
      </p:sp>
      <p:sp>
        <p:nvSpPr>
          <p:cNvPr id="8195" name="Content Placeholder 2"/>
          <p:cNvSpPr>
            <a:spLocks noGrp="1"/>
          </p:cNvSpPr>
          <p:nvPr>
            <p:ph sz="quarter" idx="1"/>
          </p:nvPr>
        </p:nvSpPr>
        <p:spPr>
          <a:xfrm>
            <a:off x="1451200" y="2015732"/>
            <a:ext cx="9600775" cy="3450613"/>
          </a:xfrm>
        </p:spPr>
        <p:txBody>
          <a:bodyPr>
            <a:noAutofit/>
          </a:bodyPr>
          <a:lstStyle/>
          <a:p>
            <a:pPr algn="l"/>
            <a:r>
              <a:rPr lang="en-US" sz="2400" b="0" i="0" u="none" strike="noStrike" baseline="0" dirty="0">
                <a:latin typeface="Arial" panose="020B0604020202020204" pitchFamily="34" charset="0"/>
                <a:cs typeface="Arial" panose="020B0604020202020204" pitchFamily="34" charset="0"/>
              </a:rPr>
              <a:t>Calculate the value of 1-year American call option to buy 100,000 units of a foreign currency using a 2-step binomial tree. The current exchange rate is 0.79 and the strike price is 0.80 (both expressed as dollars per unit of the foreign currency). The volatility of the exchange rate is 12% per annum. The domestic and foreign risk-free rates are 2% and 5%, respectively.</a:t>
            </a:r>
          </a:p>
          <a:p>
            <a:pPr algn="l"/>
            <a:r>
              <a:rPr lang="en-US" altLang="en-US" sz="2400" dirty="0">
                <a:latin typeface="Arial" panose="020B0604020202020204" pitchFamily="34" charset="0"/>
                <a:cs typeface="Arial" panose="020B0604020202020204" pitchFamily="34" charset="0"/>
              </a:rPr>
              <a:t>The dividend is the foreign risk-free rate.</a:t>
            </a:r>
          </a:p>
        </p:txBody>
      </p:sp>
    </p:spTree>
    <p:extLst>
      <p:ext uri="{BB962C8B-B14F-4D97-AF65-F5344CB8AC3E}">
        <p14:creationId xmlns:p14="http://schemas.microsoft.com/office/powerpoint/2010/main" val="287303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8. Other Trees! CRR is not the only way to create trees</a:t>
            </a:r>
          </a:p>
        </p:txBody>
      </p:sp>
      <p:sp>
        <p:nvSpPr>
          <p:cNvPr id="8195" name="Content Placeholder 2"/>
          <p:cNvSpPr>
            <a:spLocks noGrp="1"/>
          </p:cNvSpPr>
          <p:nvPr>
            <p:ph sz="quarter" idx="1"/>
          </p:nvPr>
        </p:nvSpPr>
        <p:spPr>
          <a:xfrm>
            <a:off x="1451200" y="2015732"/>
            <a:ext cx="9600775" cy="3450613"/>
          </a:xfrm>
        </p:spPr>
        <p:txBody>
          <a:bodyPr>
            <a:normAutofit/>
          </a:bodyPr>
          <a:lstStyle/>
          <a:p>
            <a:r>
              <a:rPr lang="en-US" altLang="en-US" sz="2800" dirty="0">
                <a:latin typeface="Arial" panose="020B0604020202020204" pitchFamily="34" charset="0"/>
                <a:cs typeface="Arial" panose="020B0604020202020204" pitchFamily="34" charset="0"/>
              </a:rPr>
              <a:t>Stock is at 100. Risk free rate is 5%. Price an at-the-money call option using the following effects!</a:t>
            </a:r>
          </a:p>
          <a:p>
            <a:r>
              <a:rPr lang="en-US" altLang="en-US" sz="2800" dirty="0">
                <a:latin typeface="Arial" panose="020B0604020202020204" pitchFamily="34" charset="0"/>
                <a:cs typeface="Arial" panose="020B0604020202020204" pitchFamily="34" charset="0"/>
              </a:rPr>
              <a:t>Create a 2-step tree with a momentum on the upside.</a:t>
            </a:r>
          </a:p>
          <a:p>
            <a:r>
              <a:rPr lang="en-US" altLang="en-US" sz="2800" dirty="0">
                <a:latin typeface="Arial" panose="020B0604020202020204" pitchFamily="34" charset="0"/>
                <a:cs typeface="Arial" panose="020B0604020202020204" pitchFamily="34" charset="0"/>
              </a:rPr>
              <a:t>Create a 2-step tree with mild mean reversion.</a:t>
            </a:r>
          </a:p>
          <a:p>
            <a:r>
              <a:rPr lang="en-US" altLang="en-US" sz="2800" dirty="0">
                <a:latin typeface="Arial" panose="020B0604020202020204" pitchFamily="34" charset="0"/>
                <a:cs typeface="Arial" panose="020B0604020202020204" pitchFamily="34" charset="0"/>
              </a:rPr>
              <a:t>Log-normal tree. </a:t>
            </a:r>
            <a:r>
              <a:rPr lang="en-US" altLang="en-US" sz="2800">
                <a:latin typeface="Arial" panose="020B0604020202020204" pitchFamily="34" charset="0"/>
                <a:cs typeface="Arial" panose="020B0604020202020204" pitchFamily="34" charset="0"/>
              </a:rPr>
              <a:t>Assume volatility is 40%.</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71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EDFE-979B-41AF-A605-F5F30710D88A}"/>
              </a:ext>
            </a:extLst>
          </p:cNvPr>
          <p:cNvSpPr>
            <a:spLocks noGrp="1"/>
          </p:cNvSpPr>
          <p:nvPr>
            <p:ph type="title"/>
          </p:nvPr>
        </p:nvSpPr>
        <p:spPr/>
        <p:txBody>
          <a:bodyPr/>
          <a:lstStyle/>
          <a:p>
            <a:r>
              <a:rPr lang="en-US" dirty="0"/>
              <a:t>9. Non-standard payoffs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FD3ECA-2FA6-47FA-8C01-D3E597615355}"/>
                  </a:ext>
                </a:extLst>
              </p:cNvPr>
              <p:cNvSpPr>
                <a:spLocks noGrp="1"/>
              </p:cNvSpPr>
              <p:nvPr>
                <p:ph idx="1"/>
              </p:nvPr>
            </p:nvSpPr>
            <p:spPr/>
            <p:txBody>
              <a:bodyPr>
                <a:noAutofit/>
              </a:bodyPr>
              <a:lstStyle/>
              <a:p>
                <a:pPr algn="l"/>
                <a:r>
                  <a:rPr lang="en-US" sz="2400" b="0" i="0" u="none" strike="noStrike" baseline="0" dirty="0">
                    <a:latin typeface="Arial" panose="020B0604020202020204" pitchFamily="34" charset="0"/>
                    <a:cs typeface="Arial" panose="020B0604020202020204" pitchFamily="34" charset="0"/>
                  </a:rPr>
                  <a:t>A stock price is currently $30. During each 2-month period for the next 4 months it will increase by 8% or reduce by 10%. The risk-free interest rate is 5%. Use a two-step tree to calculate the value of a derivative that pays off </a:t>
                </a:r>
                <a14:m>
                  <m:oMath xmlns:m="http://schemas.openxmlformats.org/officeDocument/2006/math">
                    <m:sSup>
                      <m:sSupPr>
                        <m:ctrlPr>
                          <a:rPr lang="en-US" sz="2400" b="0" i="1" u="none" strike="noStrike" baseline="0" smtClean="0">
                            <a:latin typeface="Cambria Math" panose="02040503050406030204" pitchFamily="18" charset="0"/>
                            <a:cs typeface="Arial" panose="020B0604020202020204" pitchFamily="34" charset="0"/>
                          </a:rPr>
                        </m:ctrlPr>
                      </m:sSupPr>
                      <m:e>
                        <m:d>
                          <m:dPr>
                            <m:begChr m:val="["/>
                            <m:endChr m:val="]"/>
                            <m:ctrlPr>
                              <a:rPr lang="en-US" sz="2400" b="0" i="1" u="none" strike="noStrike" baseline="0" smtClean="0">
                                <a:latin typeface="Cambria Math" panose="02040503050406030204" pitchFamily="18" charset="0"/>
                                <a:cs typeface="Arial" panose="020B0604020202020204" pitchFamily="34" charset="0"/>
                              </a:rPr>
                            </m:ctrlPr>
                          </m:dPr>
                          <m:e>
                            <m:func>
                              <m:funcPr>
                                <m:ctrlPr>
                                  <a:rPr lang="en-US" sz="2400" b="0" i="1" u="none" strike="noStrike" baseline="0" smtClean="0">
                                    <a:latin typeface="Cambria Math" panose="02040503050406030204" pitchFamily="18" charset="0"/>
                                    <a:cs typeface="Arial" panose="020B0604020202020204" pitchFamily="34" charset="0"/>
                                  </a:rPr>
                                </m:ctrlPr>
                              </m:funcPr>
                              <m:fName>
                                <m:r>
                                  <m:rPr>
                                    <m:sty m:val="p"/>
                                  </m:rPr>
                                  <a:rPr lang="en-US" sz="2400" b="0" i="0" u="none" strike="noStrike" baseline="0" smtClean="0">
                                    <a:latin typeface="Cambria Math" panose="02040503050406030204" pitchFamily="18" charset="0"/>
                                    <a:cs typeface="Arial" panose="020B0604020202020204" pitchFamily="34" charset="0"/>
                                  </a:rPr>
                                  <m:t>max</m:t>
                                </m:r>
                              </m:fName>
                              <m:e>
                                <m:d>
                                  <m:dPr>
                                    <m:ctrlPr>
                                      <a:rPr lang="en-US" sz="2400" b="0" i="1" u="none" strike="noStrike" baseline="0" smtClean="0">
                                        <a:latin typeface="Cambria Math" panose="02040503050406030204" pitchFamily="18" charset="0"/>
                                        <a:cs typeface="Arial" panose="020B0604020202020204" pitchFamily="34" charset="0"/>
                                      </a:rPr>
                                    </m:ctrlPr>
                                  </m:dPr>
                                  <m:e>
                                    <m:r>
                                      <a:rPr lang="en-US" sz="2400" b="0" i="1" u="none" strike="noStrike" baseline="0" smtClean="0">
                                        <a:latin typeface="Cambria Math" panose="02040503050406030204" pitchFamily="18" charset="0"/>
                                        <a:cs typeface="Arial" panose="020B0604020202020204" pitchFamily="34" charset="0"/>
                                      </a:rPr>
                                      <m:t>30 −</m:t>
                                    </m:r>
                                    <m:sSub>
                                      <m:sSubPr>
                                        <m:ctrlPr>
                                          <a:rPr lang="en-US" sz="2400" b="0" i="1" u="none" strike="noStrike" baseline="0" smtClean="0">
                                            <a:latin typeface="Cambria Math" panose="02040503050406030204" pitchFamily="18" charset="0"/>
                                            <a:cs typeface="Arial" panose="020B0604020202020204" pitchFamily="34" charset="0"/>
                                          </a:rPr>
                                        </m:ctrlPr>
                                      </m:sSubPr>
                                      <m:e>
                                        <m:r>
                                          <a:rPr lang="en-US" sz="2400" b="0" i="1" u="none" strike="noStrike" baseline="0" smtClean="0">
                                            <a:latin typeface="Cambria Math" panose="02040503050406030204" pitchFamily="18" charset="0"/>
                                            <a:cs typeface="Arial" panose="020B0604020202020204" pitchFamily="34" charset="0"/>
                                          </a:rPr>
                                          <m:t>𝑆</m:t>
                                        </m:r>
                                      </m:e>
                                      <m:sub>
                                        <m:r>
                                          <a:rPr lang="en-US" sz="2400" b="0" i="1" u="none" strike="noStrike" baseline="0" smtClean="0">
                                            <a:latin typeface="Cambria Math" panose="02040503050406030204" pitchFamily="18" charset="0"/>
                                            <a:cs typeface="Arial" panose="020B0604020202020204" pitchFamily="34" charset="0"/>
                                          </a:rPr>
                                          <m:t>𝑇</m:t>
                                        </m:r>
                                      </m:sub>
                                    </m:sSub>
                                    <m:r>
                                      <a:rPr lang="en-US" sz="2400" b="0" i="1" u="none" strike="noStrike" baseline="0" smtClean="0">
                                        <a:latin typeface="Cambria Math" panose="02040503050406030204" pitchFamily="18" charset="0"/>
                                        <a:cs typeface="Arial" panose="020B0604020202020204" pitchFamily="34" charset="0"/>
                                      </a:rPr>
                                      <m:t>, 0</m:t>
                                    </m:r>
                                  </m:e>
                                </m:d>
                              </m:e>
                            </m:func>
                          </m:e>
                        </m:d>
                      </m:e>
                      <m:sup>
                        <m:r>
                          <a:rPr lang="en-US" sz="2400" b="0" i="1" u="none" strike="noStrike" baseline="0" smtClean="0">
                            <a:latin typeface="Cambria Math" panose="02040503050406030204" pitchFamily="18" charset="0"/>
                            <a:cs typeface="Arial" panose="020B0604020202020204" pitchFamily="34" charset="0"/>
                          </a:rPr>
                          <m:t>2</m:t>
                        </m:r>
                      </m:sup>
                    </m:sSup>
                  </m:oMath>
                </a14:m>
                <a:r>
                  <a:rPr lang="en-US" sz="2400" dirty="0">
                    <a:latin typeface="Arial" panose="020B0604020202020204" pitchFamily="34" charset="0"/>
                    <a:cs typeface="Arial" panose="020B0604020202020204" pitchFamily="34" charset="0"/>
                  </a:rPr>
                  <a:t>,</a:t>
                </a:r>
                <a:r>
                  <a:rPr lang="en-US" sz="2400" b="0" i="0" u="none" strike="noStrike" baseline="0" dirty="0">
                    <a:latin typeface="Arial" panose="020B0604020202020204" pitchFamily="34" charset="0"/>
                    <a:cs typeface="Arial" panose="020B0604020202020204" pitchFamily="34" charset="0"/>
                  </a:rPr>
                  <a:t>where S</a:t>
                </a:r>
                <a:r>
                  <a:rPr lang="en-US" sz="2400" b="0" i="0" u="none" strike="noStrike" baseline="-25000" dirty="0">
                    <a:latin typeface="Arial" panose="020B0604020202020204" pitchFamily="34" charset="0"/>
                    <a:cs typeface="Arial" panose="020B0604020202020204" pitchFamily="34" charset="0"/>
                  </a:rPr>
                  <a:t>T</a:t>
                </a:r>
                <a:r>
                  <a:rPr lang="en-US" sz="2400" b="0" i="0" u="none" strike="noStrike" baseline="0" dirty="0">
                    <a:latin typeface="Arial" panose="020B0604020202020204" pitchFamily="34" charset="0"/>
                    <a:cs typeface="Arial" panose="020B0604020202020204" pitchFamily="34" charset="0"/>
                  </a:rPr>
                  <a:t> is the stock price in 4 months.</a:t>
                </a:r>
              </a:p>
            </p:txBody>
          </p:sp>
        </mc:Choice>
        <mc:Fallback xmlns="">
          <p:sp>
            <p:nvSpPr>
              <p:cNvPr id="3" name="Content Placeholder 2">
                <a:extLst>
                  <a:ext uri="{FF2B5EF4-FFF2-40B4-BE49-F238E27FC236}">
                    <a16:creationId xmlns:a16="http://schemas.microsoft.com/office/drawing/2014/main" id="{D2FD3ECA-2FA6-47FA-8C01-D3E597615355}"/>
                  </a:ext>
                </a:extLst>
              </p:cNvPr>
              <p:cNvSpPr>
                <a:spLocks noGrp="1" noRot="1" noChangeAspect="1" noMove="1" noResize="1" noEditPoints="1" noAdjustHandles="1" noChangeArrowheads="1" noChangeShapeType="1" noTextEdit="1"/>
              </p:cNvSpPr>
              <p:nvPr>
                <p:ph idx="1"/>
              </p:nvPr>
            </p:nvSpPr>
            <p:spPr>
              <a:blipFill>
                <a:blip r:embed="rId2"/>
                <a:stretch>
                  <a:fillRect l="-825" t="-353" r="-1778"/>
                </a:stretch>
              </a:blipFill>
            </p:spPr>
            <p:txBody>
              <a:bodyPr/>
              <a:lstStyle/>
              <a:p>
                <a:r>
                  <a:rPr lang="en-US">
                    <a:noFill/>
                  </a:rPr>
                  <a:t> </a:t>
                </a:r>
              </a:p>
            </p:txBody>
          </p:sp>
        </mc:Fallback>
      </mc:AlternateContent>
    </p:spTree>
    <p:extLst>
      <p:ext uri="{BB962C8B-B14F-4D97-AF65-F5344CB8AC3E}">
        <p14:creationId xmlns:p14="http://schemas.microsoft.com/office/powerpoint/2010/main" val="3581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a:xfrm>
            <a:off x="1451200" y="804519"/>
            <a:ext cx="9600775" cy="1049235"/>
          </a:xfrm>
        </p:spPr>
        <p:txBody>
          <a:bodyPr>
            <a:normAutofit/>
          </a:bodyPr>
          <a:lstStyle/>
          <a:p>
            <a:r>
              <a:rPr lang="en-US" altLang="en-US" dirty="0"/>
              <a:t>10. P&amp;L Diagrams</a:t>
            </a:r>
          </a:p>
        </p:txBody>
      </p:sp>
      <p:sp>
        <p:nvSpPr>
          <p:cNvPr id="10243" name="Content Placeholder 2"/>
          <p:cNvSpPr>
            <a:spLocks noGrp="1"/>
          </p:cNvSpPr>
          <p:nvPr>
            <p:ph sz="quarter" idx="1"/>
          </p:nvPr>
        </p:nvSpPr>
        <p:spPr>
          <a:xfrm>
            <a:off x="1451200" y="2015732"/>
            <a:ext cx="9600775" cy="3450613"/>
          </a:xfrm>
        </p:spPr>
        <p:txBody>
          <a:bodyPr>
            <a:normAutofit/>
          </a:bodyPr>
          <a:lstStyle/>
          <a:p>
            <a:pPr marL="0" indent="0" algn="l">
              <a:buNone/>
            </a:pPr>
            <a:r>
              <a:rPr lang="en-US" sz="1800" b="0" i="0" u="none" strike="noStrike" baseline="0" dirty="0">
                <a:latin typeface="Arial" panose="020B0604020202020204" pitchFamily="34" charset="0"/>
                <a:cs typeface="Arial" panose="020B0604020202020204" pitchFamily="34" charset="0"/>
              </a:rPr>
              <a:t>The price of a stock is $40. The price of a 1-year European put option on the stock with a</a:t>
            </a:r>
          </a:p>
          <a:p>
            <a:pPr marL="0" indent="0" algn="l">
              <a:buNone/>
            </a:pPr>
            <a:r>
              <a:rPr lang="en-US" sz="1800" b="0" i="0" u="none" strike="noStrike" baseline="0" dirty="0">
                <a:latin typeface="Arial" panose="020B0604020202020204" pitchFamily="34" charset="0"/>
                <a:cs typeface="Arial" panose="020B0604020202020204" pitchFamily="34" charset="0"/>
              </a:rPr>
              <a:t>strike price of $30 is quoted as $7 and the price of a 1-year European call option on the</a:t>
            </a:r>
          </a:p>
          <a:p>
            <a:pPr marL="0" indent="0" algn="l">
              <a:buNone/>
            </a:pPr>
            <a:r>
              <a:rPr lang="en-US" sz="1800" b="0" i="0" u="none" strike="noStrike" baseline="0" dirty="0">
                <a:latin typeface="Arial" panose="020B0604020202020204" pitchFamily="34" charset="0"/>
                <a:cs typeface="Arial" panose="020B0604020202020204" pitchFamily="34" charset="0"/>
              </a:rPr>
              <a:t>stock with a strike price of $50 is quoted as $5. Suppose that an investor buys 100 shares,</a:t>
            </a:r>
          </a:p>
          <a:p>
            <a:pPr marL="0" indent="0" algn="l">
              <a:buNone/>
            </a:pPr>
            <a:r>
              <a:rPr lang="en-US" sz="1800" b="0" i="0" u="none" strike="noStrike" baseline="0" dirty="0">
                <a:latin typeface="Arial" panose="020B0604020202020204" pitchFamily="34" charset="0"/>
                <a:cs typeface="Arial" panose="020B0604020202020204" pitchFamily="34" charset="0"/>
              </a:rPr>
              <a:t>shorts 100 call options, and buys 100 put options. Draw a diagram illustrating how the</a:t>
            </a:r>
          </a:p>
          <a:p>
            <a:pPr marL="0" indent="0" algn="l">
              <a:buNone/>
            </a:pPr>
            <a:r>
              <a:rPr lang="en-US" sz="1800" b="0" i="0" u="none" strike="noStrike" baseline="0" dirty="0">
                <a:latin typeface="Arial" panose="020B0604020202020204" pitchFamily="34" charset="0"/>
                <a:cs typeface="Arial" panose="020B0604020202020204" pitchFamily="34" charset="0"/>
              </a:rPr>
              <a:t>investor’s profit or loss varies with the stock price over the next year. How does your</a:t>
            </a:r>
          </a:p>
          <a:p>
            <a:pPr marL="0" indent="0" algn="l">
              <a:buNone/>
            </a:pPr>
            <a:r>
              <a:rPr lang="en-US" sz="1800" b="0" i="0" u="none" strike="noStrike" baseline="0" dirty="0">
                <a:latin typeface="Arial" panose="020B0604020202020204" pitchFamily="34" charset="0"/>
                <a:cs typeface="Arial" panose="020B0604020202020204" pitchFamily="34" charset="0"/>
              </a:rPr>
              <a:t>answer change if the investor buys 100 shares, shorts 200 call options, and buys 200 put</a:t>
            </a:r>
          </a:p>
          <a:p>
            <a:pPr marL="0" indent="0" algn="l">
              <a:buNone/>
            </a:pPr>
            <a:r>
              <a:rPr lang="en-US" sz="1800" b="0" i="0" u="none" strike="noStrike" baseline="0" dirty="0">
                <a:latin typeface="Arial" panose="020B0604020202020204" pitchFamily="34" charset="0"/>
                <a:cs typeface="Arial" panose="020B0604020202020204" pitchFamily="34" charset="0"/>
              </a:rPr>
              <a:t>options?</a:t>
            </a:r>
            <a:endParaRPr lang="en-US"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18290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1094758"/>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2F2350F-B1BB-4308-A267-CFFA357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9AE7193-191E-4370-B243-B0A62EEE11BC}"/>
              </a:ext>
            </a:extLst>
          </p:cNvPr>
          <p:cNvSpPr>
            <a:spLocks noGrp="1"/>
          </p:cNvSpPr>
          <p:nvPr>
            <p:ph type="title"/>
          </p:nvPr>
        </p:nvSpPr>
        <p:spPr>
          <a:xfrm>
            <a:off x="1752509" y="1427305"/>
            <a:ext cx="8684538" cy="2897270"/>
          </a:xfrm>
        </p:spPr>
        <p:txBody>
          <a:bodyPr vert="horz" lIns="91440" tIns="45720" rIns="91440" bIns="0" rtlCol="0" anchor="ctr">
            <a:normAutofit/>
          </a:bodyPr>
          <a:lstStyle/>
          <a:p>
            <a:pPr defTabSz="914400"/>
            <a:r>
              <a:rPr lang="en-US" sz="5300" dirty="0"/>
              <a:t>Utility  Valuation</a:t>
            </a:r>
          </a:p>
        </p:txBody>
      </p:sp>
      <p:cxnSp>
        <p:nvCxnSpPr>
          <p:cNvPr id="22" name="Straight Connector 2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4536431"/>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13B0556-E869-4B1C-A499-EB13D96B9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Tree>
    <p:extLst>
      <p:ext uri="{BB962C8B-B14F-4D97-AF65-F5344CB8AC3E}">
        <p14:creationId xmlns:p14="http://schemas.microsoft.com/office/powerpoint/2010/main" val="1940239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2369-169A-43F6-A111-802A2158BE86}"/>
              </a:ext>
            </a:extLst>
          </p:cNvPr>
          <p:cNvSpPr>
            <a:spLocks noGrp="1"/>
          </p:cNvSpPr>
          <p:nvPr>
            <p:ph type="title"/>
          </p:nvPr>
        </p:nvSpPr>
        <p:spPr/>
        <p:txBody>
          <a:bodyPr/>
          <a:lstStyle/>
          <a:p>
            <a:r>
              <a:rPr lang="en-US" dirty="0"/>
              <a:t>11. Pricing bounds</a:t>
            </a:r>
          </a:p>
        </p:txBody>
      </p:sp>
      <p:sp>
        <p:nvSpPr>
          <p:cNvPr id="3" name="Content Placeholder 2">
            <a:extLst>
              <a:ext uri="{FF2B5EF4-FFF2-40B4-BE49-F238E27FC236}">
                <a16:creationId xmlns:a16="http://schemas.microsoft.com/office/drawing/2014/main" id="{9EDCDE31-AD75-48E4-80FA-8E3D16D2160D}"/>
              </a:ext>
            </a:extLst>
          </p:cNvPr>
          <p:cNvSpPr>
            <a:spLocks noGrp="1"/>
          </p:cNvSpPr>
          <p:nvPr>
            <p:ph idx="1"/>
          </p:nvPr>
        </p:nvSpPr>
        <p:spPr/>
        <p:txBody>
          <a:bodyPr>
            <a:normAutofit/>
          </a:bodyPr>
          <a:lstStyle/>
          <a:p>
            <a:r>
              <a:rPr lang="en-US" sz="2399" dirty="0">
                <a:solidFill>
                  <a:srgbClr val="0E0E0E"/>
                </a:solidFill>
                <a:latin typeface="Arial" panose="020B0604020202020204" pitchFamily="34" charset="0"/>
                <a:cs typeface="Arial" panose="020B0604020202020204" pitchFamily="34" charset="0"/>
              </a:rPr>
              <a:t>Consider three strike prices K1, K2 and K3 in increasing order.</a:t>
            </a:r>
          </a:p>
          <a:p>
            <a:r>
              <a:rPr lang="en-US" sz="2399" dirty="0">
                <a:solidFill>
                  <a:srgbClr val="0E0E0E"/>
                </a:solidFill>
                <a:latin typeface="Arial" panose="020B0604020202020204" pitchFamily="34" charset="0"/>
                <a:cs typeface="Arial" panose="020B0604020202020204" pitchFamily="34" charset="0"/>
              </a:rPr>
              <a:t>Which is more expensive, call(K1) or call(K2), all else equal?</a:t>
            </a:r>
          </a:p>
          <a:p>
            <a:r>
              <a:rPr lang="en-US" sz="2399" dirty="0">
                <a:solidFill>
                  <a:srgbClr val="0E0E0E"/>
                </a:solidFill>
                <a:latin typeface="Arial" panose="020B0604020202020204" pitchFamily="34" charset="0"/>
                <a:cs typeface="Arial" panose="020B0604020202020204" pitchFamily="34" charset="0"/>
              </a:rPr>
              <a:t>Which is more expensive, put(K1) or put(K2), all else equal?</a:t>
            </a:r>
          </a:p>
          <a:p>
            <a:r>
              <a:rPr lang="en-US" sz="2399" dirty="0">
                <a:solidFill>
                  <a:srgbClr val="0E0E0E"/>
                </a:solidFill>
                <a:latin typeface="Arial" panose="020B0604020202020204" pitchFamily="34" charset="0"/>
                <a:cs typeface="Arial" panose="020B0604020202020204" pitchFamily="34" charset="0"/>
              </a:rPr>
              <a:t>What is the relationship between the prices of call(K1), call(K2) and call(K3), all else equal?</a:t>
            </a:r>
          </a:p>
          <a:p>
            <a:endParaRPr lang="en-US" sz="2399" dirty="0">
              <a:solidFill>
                <a:srgbClr val="0E0E0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80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41762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54C497F-A5DE-4480-A7F8-3D12145E01FD}"/>
              </a:ext>
            </a:extLst>
          </p:cNvPr>
          <p:cNvSpPr>
            <a:spLocks noGrp="1"/>
          </p:cNvSpPr>
          <p:nvPr>
            <p:ph type="title"/>
          </p:nvPr>
        </p:nvSpPr>
        <p:spPr>
          <a:xfrm>
            <a:off x="1451201" y="804520"/>
            <a:ext cx="4175424" cy="1049235"/>
          </a:xfrm>
        </p:spPr>
        <p:txBody>
          <a:bodyPr>
            <a:normAutofit/>
          </a:bodyPr>
          <a:lstStyle/>
          <a:p>
            <a:r>
              <a:rPr lang="en-US" sz="2500">
                <a:latin typeface="Arial" panose="020B0604020202020204" pitchFamily="34" charset="0"/>
                <a:cs typeface="Arial" panose="020B0604020202020204" pitchFamily="34" charset="0"/>
              </a:rPr>
              <a:t>12. Arbitrage from price data of options</a:t>
            </a:r>
          </a:p>
        </p:txBody>
      </p:sp>
      <p:sp>
        <p:nvSpPr>
          <p:cNvPr id="36" name="Rectangle 3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D3C065B-830A-44C4-9FA4-1C9F173F6870}"/>
              </a:ext>
            </a:extLst>
          </p:cNvPr>
          <p:cNvSpPr>
            <a:spLocks noGrp="1"/>
          </p:cNvSpPr>
          <p:nvPr>
            <p:ph idx="1"/>
          </p:nvPr>
        </p:nvSpPr>
        <p:spPr>
          <a:xfrm>
            <a:off x="1451202" y="2015732"/>
            <a:ext cx="4171126" cy="3450613"/>
          </a:xfrm>
        </p:spPr>
        <p:txBody>
          <a:bodyPr>
            <a:normAutofit/>
          </a:bodyPr>
          <a:lstStyle/>
          <a:p>
            <a:r>
              <a:rPr lang="en-US" sz="2800" dirty="0">
                <a:latin typeface="Arial" panose="020B0604020202020204" pitchFamily="34" charset="0"/>
                <a:cs typeface="Arial" panose="020B0604020202020204" pitchFamily="34" charset="0"/>
              </a:rPr>
              <a:t>Can you find arbitrage in the following option price data?</a:t>
            </a:r>
          </a:p>
          <a:p>
            <a:endParaRPr lang="en-US" sz="2800" dirty="0">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0" name="Straight Connector 3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D4BEE76E-86E8-4E5B-BBD2-321F64F5DA3D}"/>
              </a:ext>
            </a:extLst>
          </p:cNvPr>
          <p:cNvGraphicFramePr>
            <a:graphicFrameLocks noGrp="1"/>
          </p:cNvGraphicFramePr>
          <p:nvPr>
            <p:extLst>
              <p:ext uri="{D42A27DB-BD31-4B8C-83A1-F6EECF244321}">
                <p14:modId xmlns:p14="http://schemas.microsoft.com/office/powerpoint/2010/main" val="3377285700"/>
              </p:ext>
            </p:extLst>
          </p:nvPr>
        </p:nvGraphicFramePr>
        <p:xfrm>
          <a:off x="6412925" y="2056211"/>
          <a:ext cx="4318947" cy="2159505"/>
        </p:xfrm>
        <a:graphic>
          <a:graphicData uri="http://schemas.openxmlformats.org/drawingml/2006/table">
            <a:tbl>
              <a:tblPr>
                <a:tableStyleId>{5C22544A-7EE6-4342-B048-85BDC9FD1C3A}</a:tableStyleId>
              </a:tblPr>
              <a:tblGrid>
                <a:gridCol w="1144903">
                  <a:extLst>
                    <a:ext uri="{9D8B030D-6E8A-4147-A177-3AD203B41FA5}">
                      <a16:colId xmlns:a16="http://schemas.microsoft.com/office/drawing/2014/main" val="1743867318"/>
                    </a:ext>
                  </a:extLst>
                </a:gridCol>
                <a:gridCol w="2029141">
                  <a:extLst>
                    <a:ext uri="{9D8B030D-6E8A-4147-A177-3AD203B41FA5}">
                      <a16:colId xmlns:a16="http://schemas.microsoft.com/office/drawing/2014/main" val="131477229"/>
                    </a:ext>
                  </a:extLst>
                </a:gridCol>
                <a:gridCol w="1144903">
                  <a:extLst>
                    <a:ext uri="{9D8B030D-6E8A-4147-A177-3AD203B41FA5}">
                      <a16:colId xmlns:a16="http://schemas.microsoft.com/office/drawing/2014/main" val="2672047704"/>
                    </a:ext>
                  </a:extLst>
                </a:gridCol>
              </a:tblGrid>
              <a:tr h="1055115">
                <a:tc>
                  <a:txBody>
                    <a:bodyPr/>
                    <a:lstStyle/>
                    <a:p>
                      <a:pPr algn="l" fontAlgn="b"/>
                      <a:r>
                        <a:rPr lang="en-US" sz="3300" u="none" strike="noStrike">
                          <a:effectLst/>
                        </a:rPr>
                        <a:t>Call</a:t>
                      </a:r>
                      <a:endParaRPr lang="en-US" sz="3300" b="0" i="0" u="none" strike="noStrike">
                        <a:solidFill>
                          <a:srgbClr val="000000"/>
                        </a:solidFill>
                        <a:effectLst/>
                        <a:latin typeface="Calibri" panose="020F0502020204030204" pitchFamily="34" charset="0"/>
                      </a:endParaRPr>
                    </a:p>
                  </a:txBody>
                  <a:tcPr marL="12699" marR="12699" marT="12699" marB="0" anchor="b"/>
                </a:tc>
                <a:tc>
                  <a:txBody>
                    <a:bodyPr/>
                    <a:lstStyle/>
                    <a:p>
                      <a:pPr algn="l" fontAlgn="b"/>
                      <a:r>
                        <a:rPr lang="en-US" sz="3300" u="none" strike="noStrike" dirty="0">
                          <a:effectLst/>
                        </a:rPr>
                        <a:t>S=100; r=1%;T=1</a:t>
                      </a:r>
                      <a:endParaRPr lang="en-US" sz="3300" b="0" i="0" u="none" strike="noStrike" dirty="0">
                        <a:solidFill>
                          <a:srgbClr val="000000"/>
                        </a:solidFill>
                        <a:effectLst/>
                        <a:latin typeface="Calibri" panose="020F0502020204030204" pitchFamily="34" charset="0"/>
                      </a:endParaRPr>
                    </a:p>
                  </a:txBody>
                  <a:tcPr marL="12699" marR="12699" marT="12699" marB="0" anchor="b"/>
                </a:tc>
                <a:tc>
                  <a:txBody>
                    <a:bodyPr/>
                    <a:lstStyle/>
                    <a:p>
                      <a:pPr algn="l" fontAlgn="b"/>
                      <a:r>
                        <a:rPr lang="en-US" sz="3300" u="none" strike="noStrike">
                          <a:effectLst/>
                        </a:rPr>
                        <a:t>Put</a:t>
                      </a:r>
                      <a:endParaRPr lang="en-US" sz="3300" b="0" i="0" u="none" strike="noStrike">
                        <a:solidFill>
                          <a:srgbClr val="000000"/>
                        </a:solidFill>
                        <a:effectLst/>
                        <a:latin typeface="Calibri" panose="020F0502020204030204" pitchFamily="34" charset="0"/>
                      </a:endParaRPr>
                    </a:p>
                  </a:txBody>
                  <a:tcPr marL="12699" marR="12699" marT="12699" marB="0" anchor="b"/>
                </a:tc>
                <a:extLst>
                  <a:ext uri="{0D108BD9-81ED-4DB2-BD59-A6C34878D82A}">
                    <a16:rowId xmlns:a16="http://schemas.microsoft.com/office/drawing/2014/main" val="441178667"/>
                  </a:ext>
                </a:extLst>
              </a:tr>
              <a:tr h="552195">
                <a:tc>
                  <a:txBody>
                    <a:bodyPr/>
                    <a:lstStyle/>
                    <a:p>
                      <a:pPr algn="ctr" fontAlgn="b"/>
                      <a:r>
                        <a:rPr lang="en-US" sz="3300" b="1" u="none" strike="noStrike" dirty="0">
                          <a:effectLst/>
                        </a:rPr>
                        <a:t>Price</a:t>
                      </a:r>
                      <a:endParaRPr lang="en-US" sz="3300" b="1" i="0" u="none" strike="noStrike" dirty="0">
                        <a:solidFill>
                          <a:srgbClr val="000000"/>
                        </a:solidFill>
                        <a:effectLst/>
                        <a:latin typeface="Calibri" panose="020F0502020204030204" pitchFamily="34" charset="0"/>
                      </a:endParaRPr>
                    </a:p>
                  </a:txBody>
                  <a:tcPr marL="12699" marR="12699" marT="12699" marB="0" anchor="b"/>
                </a:tc>
                <a:tc>
                  <a:txBody>
                    <a:bodyPr/>
                    <a:lstStyle/>
                    <a:p>
                      <a:pPr algn="ctr" fontAlgn="b"/>
                      <a:r>
                        <a:rPr lang="en-US" sz="3300" b="1" u="none" strike="noStrike" dirty="0">
                          <a:effectLst/>
                        </a:rPr>
                        <a:t>Strike</a:t>
                      </a:r>
                      <a:endParaRPr lang="en-US" sz="3300" b="1" i="0" u="none" strike="noStrike" dirty="0">
                        <a:solidFill>
                          <a:srgbClr val="000000"/>
                        </a:solidFill>
                        <a:effectLst/>
                        <a:latin typeface="Calibri" panose="020F0502020204030204" pitchFamily="34" charset="0"/>
                      </a:endParaRPr>
                    </a:p>
                  </a:txBody>
                  <a:tcPr marL="12699" marR="12699" marT="12699" marB="0" anchor="b"/>
                </a:tc>
                <a:tc>
                  <a:txBody>
                    <a:bodyPr/>
                    <a:lstStyle/>
                    <a:p>
                      <a:pPr algn="ctr" fontAlgn="b"/>
                      <a:r>
                        <a:rPr lang="en-US" sz="3300" b="1" u="none" strike="noStrike">
                          <a:effectLst/>
                        </a:rPr>
                        <a:t>Price</a:t>
                      </a:r>
                      <a:endParaRPr lang="en-US" sz="3300" b="1" i="0" u="none" strike="noStrike">
                        <a:solidFill>
                          <a:srgbClr val="000000"/>
                        </a:solidFill>
                        <a:effectLst/>
                        <a:latin typeface="Calibri" panose="020F0502020204030204" pitchFamily="34" charset="0"/>
                      </a:endParaRPr>
                    </a:p>
                  </a:txBody>
                  <a:tcPr marL="12699" marR="12699" marT="12699" marB="0" anchor="b"/>
                </a:tc>
                <a:extLst>
                  <a:ext uri="{0D108BD9-81ED-4DB2-BD59-A6C34878D82A}">
                    <a16:rowId xmlns:a16="http://schemas.microsoft.com/office/drawing/2014/main" val="1360005589"/>
                  </a:ext>
                </a:extLst>
              </a:tr>
              <a:tr h="552195">
                <a:tc>
                  <a:txBody>
                    <a:bodyPr/>
                    <a:lstStyle/>
                    <a:p>
                      <a:pPr algn="ctr" fontAlgn="b"/>
                      <a:r>
                        <a:rPr lang="en-US" sz="3300" b="1" u="none" strike="noStrike">
                          <a:effectLst/>
                        </a:rPr>
                        <a:t>10</a:t>
                      </a:r>
                      <a:endParaRPr lang="en-US" sz="3300" b="1" i="0" u="none" strike="noStrike">
                        <a:solidFill>
                          <a:srgbClr val="000000"/>
                        </a:solidFill>
                        <a:effectLst/>
                        <a:latin typeface="Calibri" panose="020F0502020204030204" pitchFamily="34" charset="0"/>
                      </a:endParaRPr>
                    </a:p>
                  </a:txBody>
                  <a:tcPr marL="12699" marR="12699" marT="12699" marB="0" anchor="b"/>
                </a:tc>
                <a:tc>
                  <a:txBody>
                    <a:bodyPr/>
                    <a:lstStyle/>
                    <a:p>
                      <a:pPr algn="ctr" fontAlgn="b"/>
                      <a:r>
                        <a:rPr lang="en-US" sz="3300" b="1" u="none" strike="noStrike" dirty="0">
                          <a:effectLst/>
                        </a:rPr>
                        <a:t>100</a:t>
                      </a:r>
                      <a:endParaRPr lang="en-US" sz="3300" b="1" i="0" u="none" strike="noStrike" dirty="0">
                        <a:solidFill>
                          <a:srgbClr val="000000"/>
                        </a:solidFill>
                        <a:effectLst/>
                        <a:latin typeface="Calibri" panose="020F0502020204030204" pitchFamily="34" charset="0"/>
                      </a:endParaRPr>
                    </a:p>
                  </a:txBody>
                  <a:tcPr marL="12699" marR="12699" marT="12699" marB="0" anchor="b"/>
                </a:tc>
                <a:tc>
                  <a:txBody>
                    <a:bodyPr/>
                    <a:lstStyle/>
                    <a:p>
                      <a:pPr algn="ctr" fontAlgn="b"/>
                      <a:r>
                        <a:rPr lang="en-US" sz="3300" b="1" u="none" strike="noStrike" dirty="0">
                          <a:effectLst/>
                        </a:rPr>
                        <a:t>8</a:t>
                      </a:r>
                      <a:endParaRPr lang="en-US" sz="3300" b="1" i="0" u="none" strike="noStrike" dirty="0">
                        <a:solidFill>
                          <a:srgbClr val="000000"/>
                        </a:solidFill>
                        <a:effectLst/>
                        <a:latin typeface="Calibri" panose="020F0502020204030204" pitchFamily="34" charset="0"/>
                      </a:endParaRPr>
                    </a:p>
                  </a:txBody>
                  <a:tcPr marL="12699" marR="12699" marT="12699" marB="0" anchor="b"/>
                </a:tc>
                <a:extLst>
                  <a:ext uri="{0D108BD9-81ED-4DB2-BD59-A6C34878D82A}">
                    <a16:rowId xmlns:a16="http://schemas.microsoft.com/office/drawing/2014/main" val="2684268614"/>
                  </a:ext>
                </a:extLst>
              </a:tr>
            </a:tbl>
          </a:graphicData>
        </a:graphic>
      </p:graphicFrame>
    </p:spTree>
    <p:extLst>
      <p:ext uri="{BB962C8B-B14F-4D97-AF65-F5344CB8AC3E}">
        <p14:creationId xmlns:p14="http://schemas.microsoft.com/office/powerpoint/2010/main" val="182766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497F-A5DE-4480-A7F8-3D12145E01FD}"/>
              </a:ext>
            </a:extLst>
          </p:cNvPr>
          <p:cNvSpPr>
            <a:spLocks noGrp="1"/>
          </p:cNvSpPr>
          <p:nvPr>
            <p:ph type="title"/>
          </p:nvPr>
        </p:nvSpPr>
        <p:spPr>
          <a:xfrm>
            <a:off x="1451200" y="804519"/>
            <a:ext cx="9600775" cy="1049235"/>
          </a:xfrm>
        </p:spPr>
        <p:txBody>
          <a:bodyPr>
            <a:normAutofit/>
          </a:bodyPr>
          <a:lstStyle/>
          <a:p>
            <a:r>
              <a:rPr lang="en-US" dirty="0">
                <a:latin typeface="Arial" panose="020B0604020202020204" pitchFamily="34" charset="0"/>
                <a:cs typeface="Arial" panose="020B0604020202020204" pitchFamily="34" charset="0"/>
              </a:rPr>
              <a:t>13. Arbitrage from price data of options</a:t>
            </a:r>
          </a:p>
        </p:txBody>
      </p:sp>
      <p:sp>
        <p:nvSpPr>
          <p:cNvPr id="3" name="Content Placeholder 2">
            <a:extLst>
              <a:ext uri="{FF2B5EF4-FFF2-40B4-BE49-F238E27FC236}">
                <a16:creationId xmlns:a16="http://schemas.microsoft.com/office/drawing/2014/main" id="{8D3C065B-830A-44C4-9FA4-1C9F173F6870}"/>
              </a:ext>
            </a:extLst>
          </p:cNvPr>
          <p:cNvSpPr>
            <a:spLocks noGrp="1"/>
          </p:cNvSpPr>
          <p:nvPr>
            <p:ph idx="1"/>
          </p:nvPr>
        </p:nvSpPr>
        <p:spPr>
          <a:xfrm>
            <a:off x="1451200" y="2015734"/>
            <a:ext cx="4157766" cy="3450613"/>
          </a:xfrm>
        </p:spPr>
        <p:txBody>
          <a:bodyPr>
            <a:normAutofit/>
          </a:bodyPr>
          <a:lstStyle/>
          <a:p>
            <a:r>
              <a:rPr lang="en-US" sz="2800" dirty="0">
                <a:latin typeface="Arial" panose="020B0604020202020204" pitchFamily="34" charset="0"/>
                <a:cs typeface="Arial" panose="020B0604020202020204" pitchFamily="34" charset="0"/>
              </a:rPr>
              <a:t>Can you find arbitrage in the following option price data?</a:t>
            </a:r>
          </a:p>
          <a:p>
            <a:endParaRPr lang="en-US" sz="2800" dirty="0">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231" y="2012810"/>
            <a:ext cx="4947371" cy="3453535"/>
            <a:chOff x="7807230" y="2012810"/>
            <a:chExt cx="3251252" cy="3459865"/>
          </a:xfrm>
        </p:grpSpPr>
        <p:sp>
          <p:nvSpPr>
            <p:cNvPr id="46" name="Rectangle 45">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Content Placeholder 3">
            <a:extLst>
              <a:ext uri="{FF2B5EF4-FFF2-40B4-BE49-F238E27FC236}">
                <a16:creationId xmlns:a16="http://schemas.microsoft.com/office/drawing/2014/main" id="{3B71F52F-FDD5-4B1A-A924-1A6EDA8E8473}"/>
              </a:ext>
            </a:extLst>
          </p:cNvPr>
          <p:cNvGraphicFramePr>
            <a:graphicFrameLocks/>
          </p:cNvGraphicFramePr>
          <p:nvPr>
            <p:extLst>
              <p:ext uri="{D42A27DB-BD31-4B8C-83A1-F6EECF244321}">
                <p14:modId xmlns:p14="http://schemas.microsoft.com/office/powerpoint/2010/main" val="3174338442"/>
              </p:ext>
            </p:extLst>
          </p:nvPr>
        </p:nvGraphicFramePr>
        <p:xfrm>
          <a:off x="6713181" y="2174242"/>
          <a:ext cx="3737553" cy="3124353"/>
        </p:xfrm>
        <a:graphic>
          <a:graphicData uri="http://schemas.openxmlformats.org/drawingml/2006/table">
            <a:tbl>
              <a:tblPr>
                <a:tableStyleId>{5C22544A-7EE6-4342-B048-85BDC9FD1C3A}</a:tableStyleId>
              </a:tblPr>
              <a:tblGrid>
                <a:gridCol w="1793464">
                  <a:extLst>
                    <a:ext uri="{9D8B030D-6E8A-4147-A177-3AD203B41FA5}">
                      <a16:colId xmlns:a16="http://schemas.microsoft.com/office/drawing/2014/main" val="298086064"/>
                    </a:ext>
                  </a:extLst>
                </a:gridCol>
                <a:gridCol w="1944089">
                  <a:extLst>
                    <a:ext uri="{9D8B030D-6E8A-4147-A177-3AD203B41FA5}">
                      <a16:colId xmlns:a16="http://schemas.microsoft.com/office/drawing/2014/main" val="1647095866"/>
                    </a:ext>
                  </a:extLst>
                </a:gridCol>
              </a:tblGrid>
              <a:tr h="1010005">
                <a:tc>
                  <a:txBody>
                    <a:bodyPr/>
                    <a:lstStyle/>
                    <a:p>
                      <a:pPr algn="ctr" fontAlgn="b"/>
                      <a:r>
                        <a:rPr lang="en-US" sz="3200" b="1" u="none" strike="noStrike">
                          <a:effectLst/>
                        </a:rPr>
                        <a:t>Calls on TTR</a:t>
                      </a:r>
                      <a:endParaRPr lang="en-US" sz="3200" b="1" i="0" u="none" strike="noStrike">
                        <a:solidFill>
                          <a:srgbClr val="000000"/>
                        </a:solidFill>
                        <a:effectLst/>
                        <a:latin typeface="Calibri" panose="020F0502020204030204" pitchFamily="34" charset="0"/>
                      </a:endParaRPr>
                    </a:p>
                  </a:txBody>
                  <a:tcPr marL="12156" marR="12156" marT="12156" marB="0" anchor="b"/>
                </a:tc>
                <a:tc>
                  <a:txBody>
                    <a:bodyPr/>
                    <a:lstStyle/>
                    <a:p>
                      <a:pPr algn="ctr" fontAlgn="b"/>
                      <a:r>
                        <a:rPr lang="en-US" sz="3200" b="1" i="0" u="none" strike="noStrike">
                          <a:solidFill>
                            <a:srgbClr val="000000"/>
                          </a:solidFill>
                          <a:effectLst/>
                          <a:latin typeface="Calibri" panose="020F0502020204030204" pitchFamily="34" charset="0"/>
                        </a:rPr>
                        <a:t>T = 1 year</a:t>
                      </a:r>
                    </a:p>
                  </a:txBody>
                  <a:tcPr marL="12156" marR="12156" marT="12156" marB="0" anchor="b"/>
                </a:tc>
                <a:extLst>
                  <a:ext uri="{0D108BD9-81ED-4DB2-BD59-A6C34878D82A}">
                    <a16:rowId xmlns:a16="http://schemas.microsoft.com/office/drawing/2014/main" val="4196656780"/>
                  </a:ext>
                </a:extLst>
              </a:tr>
              <a:tr h="528587">
                <a:tc>
                  <a:txBody>
                    <a:bodyPr/>
                    <a:lstStyle/>
                    <a:p>
                      <a:pPr algn="ctr" fontAlgn="b"/>
                      <a:r>
                        <a:rPr lang="en-US" sz="3200" b="1" u="none" strike="noStrike">
                          <a:effectLst/>
                        </a:rPr>
                        <a:t>Price ($)</a:t>
                      </a:r>
                      <a:endParaRPr lang="en-US" sz="3200" b="1" i="0" u="none" strike="noStrike">
                        <a:solidFill>
                          <a:srgbClr val="000000"/>
                        </a:solidFill>
                        <a:effectLst/>
                        <a:latin typeface="Calibri" panose="020F0502020204030204" pitchFamily="34" charset="0"/>
                      </a:endParaRPr>
                    </a:p>
                  </a:txBody>
                  <a:tcPr marL="12156" marR="12156" marT="12156" marB="0" anchor="b"/>
                </a:tc>
                <a:tc>
                  <a:txBody>
                    <a:bodyPr/>
                    <a:lstStyle/>
                    <a:p>
                      <a:pPr algn="ctr" fontAlgn="b"/>
                      <a:r>
                        <a:rPr lang="en-US" sz="3200" b="1" u="none" strike="noStrike">
                          <a:effectLst/>
                        </a:rPr>
                        <a:t>Strike ($)</a:t>
                      </a:r>
                      <a:endParaRPr lang="en-US" sz="3200" b="1" i="0" u="none" strike="noStrike">
                        <a:solidFill>
                          <a:srgbClr val="000000"/>
                        </a:solidFill>
                        <a:effectLst/>
                        <a:latin typeface="Calibri" panose="020F0502020204030204" pitchFamily="34" charset="0"/>
                      </a:endParaRPr>
                    </a:p>
                  </a:txBody>
                  <a:tcPr marL="12156" marR="12156" marT="12156" marB="0" anchor="b"/>
                </a:tc>
                <a:extLst>
                  <a:ext uri="{0D108BD9-81ED-4DB2-BD59-A6C34878D82A}">
                    <a16:rowId xmlns:a16="http://schemas.microsoft.com/office/drawing/2014/main" val="2599120943"/>
                  </a:ext>
                </a:extLst>
              </a:tr>
              <a:tr h="528587">
                <a:tc>
                  <a:txBody>
                    <a:bodyPr/>
                    <a:lstStyle/>
                    <a:p>
                      <a:pPr algn="ctr" fontAlgn="b"/>
                      <a:r>
                        <a:rPr lang="en-US" sz="3200" b="1" u="none" strike="noStrike">
                          <a:effectLst/>
                        </a:rPr>
                        <a:t>4</a:t>
                      </a:r>
                      <a:endParaRPr lang="en-US" sz="3200" b="1" i="0" u="none" strike="noStrike">
                        <a:solidFill>
                          <a:srgbClr val="000000"/>
                        </a:solidFill>
                        <a:effectLst/>
                        <a:latin typeface="Calibri" panose="020F0502020204030204" pitchFamily="34" charset="0"/>
                      </a:endParaRPr>
                    </a:p>
                  </a:txBody>
                  <a:tcPr marL="12156" marR="12156" marT="12156" marB="0" anchor="b"/>
                </a:tc>
                <a:tc>
                  <a:txBody>
                    <a:bodyPr/>
                    <a:lstStyle/>
                    <a:p>
                      <a:pPr algn="ctr" fontAlgn="b"/>
                      <a:r>
                        <a:rPr lang="en-US" sz="3200" b="1" u="none" strike="noStrike">
                          <a:effectLst/>
                        </a:rPr>
                        <a:t>10</a:t>
                      </a:r>
                      <a:endParaRPr lang="en-US" sz="3200" b="1" i="0" u="none" strike="noStrike">
                        <a:solidFill>
                          <a:srgbClr val="000000"/>
                        </a:solidFill>
                        <a:effectLst/>
                        <a:latin typeface="Calibri" panose="020F0502020204030204" pitchFamily="34" charset="0"/>
                      </a:endParaRPr>
                    </a:p>
                  </a:txBody>
                  <a:tcPr marL="12156" marR="12156" marT="12156" marB="0" anchor="b"/>
                </a:tc>
                <a:extLst>
                  <a:ext uri="{0D108BD9-81ED-4DB2-BD59-A6C34878D82A}">
                    <a16:rowId xmlns:a16="http://schemas.microsoft.com/office/drawing/2014/main" val="385669865"/>
                  </a:ext>
                </a:extLst>
              </a:tr>
              <a:tr h="528587">
                <a:tc>
                  <a:txBody>
                    <a:bodyPr/>
                    <a:lstStyle/>
                    <a:p>
                      <a:pPr algn="ctr" fontAlgn="b"/>
                      <a:r>
                        <a:rPr lang="en-US" sz="3200" b="1" u="none" strike="noStrike">
                          <a:effectLst/>
                        </a:rPr>
                        <a:t>3.5</a:t>
                      </a:r>
                      <a:endParaRPr lang="en-US" sz="3200" b="1" i="0" u="none" strike="noStrike">
                        <a:solidFill>
                          <a:srgbClr val="000000"/>
                        </a:solidFill>
                        <a:effectLst/>
                        <a:latin typeface="Calibri" panose="020F0502020204030204" pitchFamily="34" charset="0"/>
                      </a:endParaRPr>
                    </a:p>
                  </a:txBody>
                  <a:tcPr marL="12156" marR="12156" marT="12156" marB="0" anchor="b"/>
                </a:tc>
                <a:tc>
                  <a:txBody>
                    <a:bodyPr/>
                    <a:lstStyle/>
                    <a:p>
                      <a:pPr algn="ctr" fontAlgn="b"/>
                      <a:r>
                        <a:rPr lang="en-US" sz="3200" b="1" u="none" strike="noStrike">
                          <a:effectLst/>
                        </a:rPr>
                        <a:t>15</a:t>
                      </a:r>
                      <a:endParaRPr lang="en-US" sz="3200" b="1" i="0" u="none" strike="noStrike">
                        <a:solidFill>
                          <a:srgbClr val="000000"/>
                        </a:solidFill>
                        <a:effectLst/>
                        <a:latin typeface="Calibri" panose="020F0502020204030204" pitchFamily="34" charset="0"/>
                      </a:endParaRPr>
                    </a:p>
                  </a:txBody>
                  <a:tcPr marL="12156" marR="12156" marT="12156" marB="0" anchor="b"/>
                </a:tc>
                <a:extLst>
                  <a:ext uri="{0D108BD9-81ED-4DB2-BD59-A6C34878D82A}">
                    <a16:rowId xmlns:a16="http://schemas.microsoft.com/office/drawing/2014/main" val="1232441442"/>
                  </a:ext>
                </a:extLst>
              </a:tr>
              <a:tr h="528587">
                <a:tc>
                  <a:txBody>
                    <a:bodyPr/>
                    <a:lstStyle/>
                    <a:p>
                      <a:pPr algn="ctr" fontAlgn="b"/>
                      <a:r>
                        <a:rPr lang="en-US" sz="3200" b="1" u="none" strike="noStrike">
                          <a:effectLst/>
                        </a:rPr>
                        <a:t>2</a:t>
                      </a:r>
                      <a:endParaRPr lang="en-US" sz="3200" b="1" i="0" u="none" strike="noStrike">
                        <a:solidFill>
                          <a:srgbClr val="000000"/>
                        </a:solidFill>
                        <a:effectLst/>
                        <a:latin typeface="Calibri" panose="020F0502020204030204" pitchFamily="34" charset="0"/>
                      </a:endParaRPr>
                    </a:p>
                  </a:txBody>
                  <a:tcPr marL="12156" marR="12156" marT="12156" marB="0" anchor="b"/>
                </a:tc>
                <a:tc>
                  <a:txBody>
                    <a:bodyPr/>
                    <a:lstStyle/>
                    <a:p>
                      <a:pPr algn="ctr" fontAlgn="b"/>
                      <a:r>
                        <a:rPr lang="en-US" sz="3200" b="1" u="none" strike="noStrike" dirty="0">
                          <a:effectLst/>
                        </a:rPr>
                        <a:t>20</a:t>
                      </a:r>
                      <a:endParaRPr lang="en-US" sz="3200" b="1" i="0" u="none" strike="noStrike" dirty="0">
                        <a:solidFill>
                          <a:srgbClr val="000000"/>
                        </a:solidFill>
                        <a:effectLst/>
                        <a:latin typeface="Calibri" panose="020F0502020204030204" pitchFamily="34" charset="0"/>
                      </a:endParaRPr>
                    </a:p>
                  </a:txBody>
                  <a:tcPr marL="12156" marR="12156" marT="12156" marB="0" anchor="b"/>
                </a:tc>
                <a:extLst>
                  <a:ext uri="{0D108BD9-81ED-4DB2-BD59-A6C34878D82A}">
                    <a16:rowId xmlns:a16="http://schemas.microsoft.com/office/drawing/2014/main" val="2713263938"/>
                  </a:ext>
                </a:extLst>
              </a:tr>
            </a:tbl>
          </a:graphicData>
        </a:graphic>
      </p:graphicFrame>
    </p:spTree>
    <p:extLst>
      <p:ext uri="{BB962C8B-B14F-4D97-AF65-F5344CB8AC3E}">
        <p14:creationId xmlns:p14="http://schemas.microsoft.com/office/powerpoint/2010/main" val="7941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Utility  valuation</a:t>
            </a:r>
          </a:p>
        </p:txBody>
      </p:sp>
      <mc:AlternateContent xmlns:mc="http://schemas.openxmlformats.org/markup-compatibility/2006" xmlns:a14="http://schemas.microsoft.com/office/drawing/2010/main">
        <mc:Choice Requires="a14">
          <p:sp>
            <p:nvSpPr>
              <p:cNvPr id="8195" name="Content Placeholder 2"/>
              <p:cNvSpPr>
                <a:spLocks noGrp="1"/>
              </p:cNvSpPr>
              <p:nvPr>
                <p:ph sz="quarter" idx="1"/>
              </p:nvPr>
            </p:nvSpPr>
            <p:spPr>
              <a:xfrm>
                <a:off x="1451200" y="2015732"/>
                <a:ext cx="9600775" cy="3450613"/>
              </a:xfrm>
            </p:spPr>
            <p:txBody>
              <a:bodyPr>
                <a:normAutofit fontScale="77500" lnSpcReduction="20000"/>
              </a:bodyPr>
              <a:lstStyle/>
              <a:p>
                <a:r>
                  <a:rPr lang="en-US" altLang="en-US" sz="3200" dirty="0">
                    <a:latin typeface="Arial" panose="020B0604020202020204" pitchFamily="34" charset="0"/>
                    <a:cs typeface="Arial" panose="020B0604020202020204" pitchFamily="34" charset="0"/>
                  </a:rPr>
                  <a:t>Suppose a fair coin is flipped and you get $100 if it shows up heads and $0 if it shows tails.</a:t>
                </a:r>
              </a:p>
              <a:p>
                <a:r>
                  <a:rPr lang="en-US" altLang="en-US" sz="3200" dirty="0">
                    <a:latin typeface="Arial" panose="020B0604020202020204" pitchFamily="34" charset="0"/>
                    <a:cs typeface="Arial" panose="020B0604020202020204" pitchFamily="34" charset="0"/>
                  </a:rPr>
                  <a:t>Your utility function is U(x) = √x.</a:t>
                </a:r>
              </a:p>
              <a:p>
                <a:r>
                  <a:rPr lang="en-US" altLang="en-US" sz="3200" dirty="0">
                    <a:latin typeface="Arial" panose="020B0604020202020204" pitchFamily="34" charset="0"/>
                    <a:cs typeface="Arial" panose="020B0604020202020204" pitchFamily="34" charset="0"/>
                  </a:rPr>
                  <a:t>What would you pay for this game?</a:t>
                </a:r>
              </a:p>
              <a:p>
                <a:r>
                  <a:rPr lang="en-US" altLang="en-US" sz="3200" dirty="0">
                    <a:latin typeface="Arial" panose="020B0604020202020204" pitchFamily="34" charset="0"/>
                    <a:cs typeface="Arial" panose="020B0604020202020204" pitchFamily="34" charset="0"/>
                  </a:rPr>
                  <a:t>If your friend has a utility function given by </a:t>
                </a:r>
                <a14:m>
                  <m:oMath xmlns:m="http://schemas.openxmlformats.org/officeDocument/2006/math">
                    <m:r>
                      <a:rPr lang="en-US" altLang="en-US" sz="3200" b="0" i="1" smtClean="0">
                        <a:latin typeface="Cambria Math" panose="02040503050406030204" pitchFamily="18" charset="0"/>
                        <a:cs typeface="Arial" panose="020B0604020202020204" pitchFamily="34" charset="0"/>
                      </a:rPr>
                      <m:t>𝑉</m:t>
                    </m:r>
                    <m:d>
                      <m:dPr>
                        <m:ctrlPr>
                          <a:rPr lang="en-US" altLang="en-US" sz="3200" b="0" i="1" smtClean="0">
                            <a:latin typeface="Cambria Math" panose="02040503050406030204" pitchFamily="18" charset="0"/>
                            <a:cs typeface="Arial" panose="020B0604020202020204" pitchFamily="34" charset="0"/>
                          </a:rPr>
                        </m:ctrlPr>
                      </m:dPr>
                      <m:e>
                        <m:r>
                          <a:rPr lang="en-US" altLang="en-US" sz="3200" b="0" i="1" smtClean="0">
                            <a:latin typeface="Cambria Math" panose="02040503050406030204" pitchFamily="18" charset="0"/>
                            <a:cs typeface="Arial" panose="020B0604020202020204" pitchFamily="34" charset="0"/>
                          </a:rPr>
                          <m:t>𝑥</m:t>
                        </m:r>
                      </m:e>
                    </m:d>
                    <m:r>
                      <a:rPr lang="en-US" altLang="en-US" sz="3200" b="0" i="1" smtClean="0">
                        <a:latin typeface="Cambria Math" panose="02040503050406030204" pitchFamily="18" charset="0"/>
                        <a:cs typeface="Arial" panose="020B0604020202020204" pitchFamily="34" charset="0"/>
                      </a:rPr>
                      <m:t>= </m:t>
                    </m:r>
                    <m:rad>
                      <m:radPr>
                        <m:ctrlPr>
                          <a:rPr lang="en-US" altLang="en-US" sz="3200" b="0" i="1" smtClean="0">
                            <a:latin typeface="Cambria Math" panose="02040503050406030204" pitchFamily="18" charset="0"/>
                            <a:cs typeface="Arial" panose="020B0604020202020204" pitchFamily="34" charset="0"/>
                          </a:rPr>
                        </m:ctrlPr>
                      </m:radPr>
                      <m:deg>
                        <m:r>
                          <m:rPr>
                            <m:brk m:alnAt="7"/>
                          </m:rPr>
                          <a:rPr lang="en-US" altLang="en-US" sz="3200" b="0" i="1" smtClean="0">
                            <a:latin typeface="Cambria Math" panose="02040503050406030204" pitchFamily="18" charset="0"/>
                            <a:cs typeface="Arial" panose="020B0604020202020204" pitchFamily="34" charset="0"/>
                          </a:rPr>
                          <m:t>3</m:t>
                        </m:r>
                      </m:deg>
                      <m:e>
                        <m:r>
                          <a:rPr lang="en-US" altLang="en-US" sz="3200" b="0" i="1" smtClean="0">
                            <a:latin typeface="Cambria Math" panose="02040503050406030204" pitchFamily="18" charset="0"/>
                            <a:cs typeface="Arial" panose="020B0604020202020204" pitchFamily="34" charset="0"/>
                          </a:rPr>
                          <m:t>𝑥</m:t>
                        </m:r>
                      </m:e>
                    </m:rad>
                  </m:oMath>
                </a14:m>
                <a:r>
                  <a:rPr lang="en-US" altLang="en-US" sz="3200" dirty="0">
                    <a:latin typeface="Arial" panose="020B0604020202020204" pitchFamily="34" charset="0"/>
                    <a:cs typeface="Arial" panose="020B0604020202020204" pitchFamily="34" charset="0"/>
                  </a:rPr>
                  <a:t> what would be their price. Who is more risk averse?</a:t>
                </a:r>
              </a:p>
              <a:p>
                <a:r>
                  <a:rPr lang="en-US" altLang="en-US" sz="3200" dirty="0">
                    <a:latin typeface="Arial" panose="020B0604020202020204" pitchFamily="34" charset="0"/>
                    <a:cs typeface="Arial" panose="020B0604020202020204" pitchFamily="34" charset="0"/>
                  </a:rPr>
                  <a:t>What if </a:t>
                </a:r>
                <a14:m>
                  <m:oMath xmlns:m="http://schemas.openxmlformats.org/officeDocument/2006/math">
                    <m:r>
                      <a:rPr lang="en-US" altLang="en-US" sz="3200" b="0" i="1" smtClean="0">
                        <a:latin typeface="Cambria Math" panose="02040503050406030204" pitchFamily="18" charset="0"/>
                        <a:cs typeface="Arial" panose="020B0604020202020204" pitchFamily="34" charset="0"/>
                      </a:rPr>
                      <m:t>𝑈</m:t>
                    </m:r>
                    <m:d>
                      <m:dPr>
                        <m:ctrlPr>
                          <a:rPr lang="en-US" altLang="en-US" sz="3200" b="0" i="1" smtClean="0">
                            <a:latin typeface="Cambria Math" panose="02040503050406030204" pitchFamily="18" charset="0"/>
                            <a:cs typeface="Arial" panose="020B0604020202020204" pitchFamily="34" charset="0"/>
                          </a:rPr>
                        </m:ctrlPr>
                      </m:dPr>
                      <m:e>
                        <m:r>
                          <a:rPr lang="en-US" altLang="en-US" sz="3200" b="0" i="1" smtClean="0">
                            <a:latin typeface="Cambria Math" panose="02040503050406030204" pitchFamily="18" charset="0"/>
                            <a:cs typeface="Arial" panose="020B0604020202020204" pitchFamily="34" charset="0"/>
                          </a:rPr>
                          <m:t>𝑥</m:t>
                        </m:r>
                      </m:e>
                    </m:d>
                    <m:r>
                      <a:rPr lang="en-US" altLang="en-US" sz="3200" b="0" i="1" smtClean="0">
                        <a:latin typeface="Cambria Math" panose="02040503050406030204" pitchFamily="18" charset="0"/>
                        <a:cs typeface="Arial" panose="020B0604020202020204" pitchFamily="34" charset="0"/>
                      </a:rPr>
                      <m:t>=</m:t>
                    </m:r>
                    <m:r>
                      <a:rPr lang="en-US" altLang="en-US" sz="3200" b="0" i="1" smtClean="0">
                        <a:latin typeface="Cambria Math" panose="02040503050406030204" pitchFamily="18" charset="0"/>
                        <a:cs typeface="Arial" panose="020B0604020202020204" pitchFamily="34" charset="0"/>
                      </a:rPr>
                      <m:t>𝑥</m:t>
                    </m:r>
                    <m:r>
                      <a:rPr lang="en-US" altLang="en-US" sz="3200" b="0" i="1" smtClean="0">
                        <a:latin typeface="Cambria Math" panose="02040503050406030204" pitchFamily="18" charset="0"/>
                        <a:cs typeface="Arial" panose="020B0604020202020204" pitchFamily="34" charset="0"/>
                      </a:rPr>
                      <m:t> </m:t>
                    </m:r>
                  </m:oMath>
                </a14:m>
                <a:r>
                  <a:rPr lang="en-US" altLang="en-US" sz="3200" dirty="0">
                    <a:latin typeface="Arial" panose="020B0604020202020204" pitchFamily="34" charset="0"/>
                    <a:cs typeface="Arial" panose="020B0604020202020204" pitchFamily="34" charset="0"/>
                  </a:rPr>
                  <a:t>or </a:t>
                </a:r>
                <a14:m>
                  <m:oMath xmlns:m="http://schemas.openxmlformats.org/officeDocument/2006/math">
                    <m:r>
                      <a:rPr lang="en-US" altLang="en-US" sz="3200" b="0" i="1" smtClean="0">
                        <a:latin typeface="Cambria Math" panose="02040503050406030204" pitchFamily="18" charset="0"/>
                        <a:cs typeface="Arial" panose="020B0604020202020204" pitchFamily="34" charset="0"/>
                      </a:rPr>
                      <m:t>𝑈</m:t>
                    </m:r>
                    <m:d>
                      <m:dPr>
                        <m:ctrlPr>
                          <a:rPr lang="en-US" altLang="en-US" sz="3200" b="0" i="1" smtClean="0">
                            <a:latin typeface="Cambria Math" panose="02040503050406030204" pitchFamily="18" charset="0"/>
                            <a:cs typeface="Arial" panose="020B0604020202020204" pitchFamily="34" charset="0"/>
                          </a:rPr>
                        </m:ctrlPr>
                      </m:dPr>
                      <m:e>
                        <m:r>
                          <a:rPr lang="en-US" altLang="en-US" sz="3200" b="0" i="1" smtClean="0">
                            <a:latin typeface="Cambria Math" panose="02040503050406030204" pitchFamily="18" charset="0"/>
                            <a:cs typeface="Arial" panose="020B0604020202020204" pitchFamily="34" charset="0"/>
                          </a:rPr>
                          <m:t>𝑥</m:t>
                        </m:r>
                      </m:e>
                    </m:d>
                    <m:r>
                      <a:rPr lang="en-US" altLang="en-US" sz="3200" b="0" i="1" smtClean="0">
                        <a:latin typeface="Cambria Math" panose="02040503050406030204" pitchFamily="18" charset="0"/>
                        <a:cs typeface="Arial" panose="020B0604020202020204" pitchFamily="34" charset="0"/>
                      </a:rPr>
                      <m:t>=</m:t>
                    </m:r>
                    <m:sSup>
                      <m:sSupPr>
                        <m:ctrlPr>
                          <a:rPr lang="en-US" altLang="en-US" sz="3200" b="0" i="1" smtClean="0">
                            <a:latin typeface="Cambria Math" panose="02040503050406030204" pitchFamily="18" charset="0"/>
                            <a:cs typeface="Arial" panose="020B0604020202020204" pitchFamily="34" charset="0"/>
                          </a:rPr>
                        </m:ctrlPr>
                      </m:sSupPr>
                      <m:e>
                        <m:r>
                          <a:rPr lang="en-US" altLang="en-US" sz="3200" b="0" i="1" smtClean="0">
                            <a:latin typeface="Cambria Math" panose="02040503050406030204" pitchFamily="18" charset="0"/>
                            <a:cs typeface="Arial" panose="020B0604020202020204" pitchFamily="34" charset="0"/>
                          </a:rPr>
                          <m:t>𝑥</m:t>
                        </m:r>
                      </m:e>
                      <m:sup>
                        <m:r>
                          <a:rPr lang="en-US" altLang="en-US" sz="3200" b="0" i="1" smtClean="0">
                            <a:latin typeface="Cambria Math" panose="02040503050406030204" pitchFamily="18" charset="0"/>
                            <a:cs typeface="Arial" panose="020B0604020202020204" pitchFamily="34" charset="0"/>
                          </a:rPr>
                          <m:t>2</m:t>
                        </m:r>
                      </m:sup>
                    </m:sSup>
                  </m:oMath>
                </a14:m>
                <a:r>
                  <a:rPr lang="en-US" altLang="en-US" sz="3200" dirty="0">
                    <a:latin typeface="Arial" panose="020B0604020202020204" pitchFamily="34" charset="0"/>
                    <a:cs typeface="Arial" panose="020B0604020202020204" pitchFamily="34" charset="0"/>
                  </a:rPr>
                  <a:t> ?</a:t>
                </a:r>
              </a:p>
              <a:p>
                <a:endParaRPr lang="en-US" altLang="en-US" dirty="0">
                  <a:latin typeface="Arial" panose="020B0604020202020204" pitchFamily="34" charset="0"/>
                  <a:cs typeface="Arial" panose="020B0604020202020204" pitchFamily="34" charset="0"/>
                </a:endParaRPr>
              </a:p>
            </p:txBody>
          </p:sp>
        </mc:Choice>
        <mc:Fallback xmlns="">
          <p:sp>
            <p:nvSpPr>
              <p:cNvPr id="8195" name="Content Placeholder 2"/>
              <p:cNvSpPr>
                <a:spLocks noGrp="1" noRot="1" noChangeAspect="1" noMove="1" noResize="1" noEditPoints="1" noAdjustHandles="1" noChangeArrowheads="1" noChangeShapeType="1" noTextEdit="1"/>
              </p:cNvSpPr>
              <p:nvPr>
                <p:ph sz="quarter" idx="1"/>
              </p:nvPr>
            </p:nvSpPr>
            <p:spPr>
              <a:xfrm>
                <a:off x="1451200" y="2015732"/>
                <a:ext cx="9600775" cy="3450613"/>
              </a:xfrm>
              <a:blipFill>
                <a:blip r:embed="rId3"/>
                <a:stretch>
                  <a:fillRect l="-889" t="-1413"/>
                </a:stretch>
              </a:blipFill>
            </p:spPr>
            <p:txBody>
              <a:bodyPr/>
              <a:lstStyle/>
              <a:p>
                <a:r>
                  <a:rPr lang="en-US">
                    <a:noFill/>
                  </a:rPr>
                  <a:t> </a:t>
                </a:r>
              </a:p>
            </p:txBody>
          </p:sp>
        </mc:Fallback>
      </mc:AlternateContent>
    </p:spTree>
    <p:extLst>
      <p:ext uri="{BB962C8B-B14F-4D97-AF65-F5344CB8AC3E}">
        <p14:creationId xmlns:p14="http://schemas.microsoft.com/office/powerpoint/2010/main" val="3381380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Risk aversion, St. Petersburg paradox, John Von Neumann</a:t>
            </a:r>
          </a:p>
        </p:txBody>
      </p:sp>
      <p:sp>
        <p:nvSpPr>
          <p:cNvPr id="9219" name="Content Placeholder 2"/>
          <p:cNvSpPr>
            <a:spLocks noGrp="1"/>
          </p:cNvSpPr>
          <p:nvPr>
            <p:ph idx="1"/>
          </p:nvPr>
        </p:nvSpPr>
        <p:spPr/>
        <p:txBody>
          <a:bodyPr>
            <a:normAutofit/>
          </a:bodyPr>
          <a:lstStyle/>
          <a:p>
            <a:r>
              <a:rPr lang="en-US" altLang="en-US" sz="2800" dirty="0">
                <a:latin typeface="Arial" panose="020B0604020202020204" pitchFamily="34" charset="0"/>
                <a:cs typeface="Arial" panose="020B0604020202020204" pitchFamily="34" charset="0"/>
              </a:rPr>
              <a:t>Risk aversion and utility functions U</a:t>
            </a:r>
          </a:p>
          <a:p>
            <a:r>
              <a:rPr lang="en-US" altLang="en-US" sz="2800" dirty="0">
                <a:latin typeface="Arial" panose="020B0604020202020204" pitchFamily="34" charset="0"/>
                <a:cs typeface="Arial" panose="020B0604020202020204" pitchFamily="34" charset="0"/>
              </a:rPr>
              <a:t>Personality is risk averse if utility function is concave</a:t>
            </a:r>
          </a:p>
          <a:p>
            <a:r>
              <a:rPr lang="en-US" altLang="en-US" sz="2800" dirty="0">
                <a:latin typeface="Arial" panose="020B0604020202020204" pitchFamily="34" charset="0"/>
                <a:cs typeface="Arial" panose="020B0604020202020204" pitchFamily="34" charset="0"/>
              </a:rPr>
              <a:t>Personality is risk neutral if utility function is linear</a:t>
            </a:r>
          </a:p>
          <a:p>
            <a:r>
              <a:rPr lang="en-US" altLang="en-US" sz="2800" dirty="0">
                <a:latin typeface="Arial" panose="020B0604020202020204" pitchFamily="34" charset="0"/>
                <a:cs typeface="Arial" panose="020B0604020202020204" pitchFamily="34" charset="0"/>
              </a:rPr>
              <a:t>Personality is risk loving if utility function is convex</a:t>
            </a:r>
          </a:p>
          <a:p>
            <a:r>
              <a:rPr lang="en-US" altLang="en-US" sz="2800" dirty="0">
                <a:latin typeface="Arial" panose="020B0604020202020204" pitchFamily="34" charset="0"/>
                <a:cs typeface="Arial" panose="020B0604020202020204" pitchFamily="34" charset="0"/>
              </a:rPr>
              <a:t>Is your utility function concave?</a:t>
            </a:r>
          </a:p>
          <a:p>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74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1094758"/>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82F2350F-B1BB-4308-A267-CFFA357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B9AE7193-191E-4370-B243-B0A62EEE11BC}"/>
              </a:ext>
            </a:extLst>
          </p:cNvPr>
          <p:cNvSpPr>
            <a:spLocks noGrp="1"/>
          </p:cNvSpPr>
          <p:nvPr>
            <p:ph type="title"/>
          </p:nvPr>
        </p:nvSpPr>
        <p:spPr>
          <a:xfrm>
            <a:off x="1752509" y="1427305"/>
            <a:ext cx="8684538" cy="2897270"/>
          </a:xfrm>
        </p:spPr>
        <p:txBody>
          <a:bodyPr vert="horz" lIns="91440" tIns="45720" rIns="91440" bIns="0" rtlCol="0" anchor="ctr">
            <a:normAutofit/>
          </a:bodyPr>
          <a:lstStyle/>
          <a:p>
            <a:pPr defTabSz="914400"/>
            <a:r>
              <a:rPr lang="en-US" sz="5300" dirty="0"/>
              <a:t>Risk Neutral Valuation</a:t>
            </a:r>
          </a:p>
        </p:txBody>
      </p:sp>
      <p:cxnSp>
        <p:nvCxnSpPr>
          <p:cNvPr id="22" name="Straight Connector 2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509" y="4536431"/>
            <a:ext cx="868453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13B0556-E869-4B1C-A499-EB13D96B9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Tree>
    <p:extLst>
      <p:ext uri="{BB962C8B-B14F-4D97-AF65-F5344CB8AC3E}">
        <p14:creationId xmlns:p14="http://schemas.microsoft.com/office/powerpoint/2010/main" val="3949267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1451200" y="804519"/>
            <a:ext cx="9600775" cy="1049235"/>
          </a:xfrm>
        </p:spPr>
        <p:txBody>
          <a:bodyPr>
            <a:normAutofit/>
          </a:bodyPr>
          <a:lstStyle/>
          <a:p>
            <a:r>
              <a:rPr lang="en-US" altLang="en-US" dirty="0"/>
              <a:t>Option valuation</a:t>
            </a:r>
          </a:p>
        </p:txBody>
      </p:sp>
      <p:sp>
        <p:nvSpPr>
          <p:cNvPr id="8195" name="Content Placeholder 2"/>
          <p:cNvSpPr>
            <a:spLocks noGrp="1"/>
          </p:cNvSpPr>
          <p:nvPr>
            <p:ph sz="quarter" idx="1"/>
          </p:nvPr>
        </p:nvSpPr>
        <p:spPr>
          <a:xfrm>
            <a:off x="1451200" y="2015732"/>
            <a:ext cx="9600775" cy="3450613"/>
          </a:xfrm>
        </p:spPr>
        <p:txBody>
          <a:bodyPr>
            <a:normAutofit lnSpcReduction="10000"/>
          </a:bodyPr>
          <a:lstStyle/>
          <a:p>
            <a:pPr eaLnBrk="1" hangingPunct="1"/>
            <a:r>
              <a:rPr lang="en-US" altLang="en-US" sz="3200" dirty="0">
                <a:latin typeface="Arial" panose="020B0604020202020204" pitchFamily="34" charset="0"/>
                <a:cs typeface="Arial" panose="020B0604020202020204" pitchFamily="34" charset="0"/>
              </a:rPr>
              <a:t>Assume a stock is trading at $96. 1-year later the price will either be $102 or $92, each with a chance of 50%. The risk-free rate is 0%. A 1-year call option has a strike of $100.  What is the price of the call option under these restrictive assumptions?</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44094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51200" y="804519"/>
            <a:ext cx="9600775" cy="1049235"/>
          </a:xfrm>
        </p:spPr>
        <p:txBody>
          <a:bodyPr>
            <a:normAutofit/>
          </a:bodyPr>
          <a:lstStyle/>
          <a:p>
            <a:pPr eaLnBrk="1" hangingPunct="1"/>
            <a:r>
              <a:rPr lang="en-US" altLang="en-US" dirty="0"/>
              <a:t>Suppose C = $1(remember stock = 96, r = 0%)</a:t>
            </a:r>
          </a:p>
        </p:txBody>
      </p:sp>
      <p:sp>
        <p:nvSpPr>
          <p:cNvPr id="39939" name="Rectangle 3"/>
          <p:cNvSpPr>
            <a:spLocks noGrp="1" noChangeArrowheads="1"/>
          </p:cNvSpPr>
          <p:nvPr>
            <p:ph type="body" idx="1"/>
          </p:nvPr>
        </p:nvSpPr>
        <p:spPr>
          <a:xfrm>
            <a:off x="1451200" y="2015732"/>
            <a:ext cx="9600775" cy="3450613"/>
          </a:xfrm>
        </p:spPr>
        <p:txBody>
          <a:bodyPr>
            <a:noAutofit/>
          </a:bodyPr>
          <a:lstStyle/>
          <a:p>
            <a:pPr eaLnBrk="1" hangingPunct="1"/>
            <a:r>
              <a:rPr lang="en-US" altLang="en-US" sz="2800" dirty="0">
                <a:latin typeface="Arial" panose="020B0604020202020204" pitchFamily="34" charset="0"/>
                <a:cs typeface="Arial" panose="020B0604020202020204" pitchFamily="34" charset="0"/>
              </a:rPr>
              <a:t>Sell 10 Calls (to someone) (Get $10)</a:t>
            </a:r>
          </a:p>
          <a:p>
            <a:pPr eaLnBrk="1" hangingPunct="1"/>
            <a:r>
              <a:rPr lang="en-US" altLang="en-US" sz="2800" dirty="0">
                <a:latin typeface="Arial" panose="020B0604020202020204" pitchFamily="34" charset="0"/>
                <a:cs typeface="Arial" panose="020B0604020202020204" pitchFamily="34" charset="0"/>
              </a:rPr>
              <a:t>Borrow $182 (Now you have $192) at r = 0%</a:t>
            </a:r>
          </a:p>
          <a:p>
            <a:pPr eaLnBrk="1" hangingPunct="1"/>
            <a:r>
              <a:rPr lang="en-US" altLang="en-US" sz="2800" dirty="0">
                <a:latin typeface="Arial" panose="020B0604020202020204" pitchFamily="34" charset="0"/>
                <a:cs typeface="Arial" panose="020B0604020202020204" pitchFamily="34" charset="0"/>
              </a:rPr>
              <a:t>Buy 2  Stocks (Pay 96 x 2 = 192)</a:t>
            </a:r>
          </a:p>
          <a:p>
            <a:pPr eaLnBrk="1" hangingPunct="1"/>
            <a:r>
              <a:rPr lang="en-US" altLang="en-US" sz="2800" dirty="0">
                <a:latin typeface="Arial" panose="020B0604020202020204" pitchFamily="34" charset="0"/>
                <a:cs typeface="Arial" panose="020B0604020202020204" pitchFamily="34" charset="0"/>
              </a:rPr>
              <a:t>Stay on it…</a:t>
            </a:r>
          </a:p>
          <a:p>
            <a:pPr eaLnBrk="1" hangingPunct="1"/>
            <a:r>
              <a:rPr lang="en-US" altLang="en-US" sz="2800" dirty="0">
                <a:latin typeface="Arial" panose="020B0604020202020204" pitchFamily="34" charset="0"/>
                <a:cs typeface="Arial" panose="020B0604020202020204" pitchFamily="34" charset="0"/>
              </a:rPr>
              <a:t>What happens at year end?</a:t>
            </a:r>
          </a:p>
        </p:txBody>
      </p:sp>
    </p:spTree>
    <p:extLst>
      <p:ext uri="{BB962C8B-B14F-4D97-AF65-F5344CB8AC3E}">
        <p14:creationId xmlns:p14="http://schemas.microsoft.com/office/powerpoint/2010/main" val="416464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200" y="804519"/>
            <a:ext cx="9600775" cy="1049235"/>
          </a:xfrm>
        </p:spPr>
        <p:txBody>
          <a:bodyPr>
            <a:normAutofit/>
          </a:bodyPr>
          <a:lstStyle/>
          <a:p>
            <a:pPr>
              <a:defRPr/>
            </a:pPr>
            <a:r>
              <a:rPr lang="en-US" dirty="0"/>
              <a:t>Risk Free Payoffs!</a:t>
            </a:r>
          </a:p>
        </p:txBody>
      </p:sp>
      <p:graphicFrame>
        <p:nvGraphicFramePr>
          <p:cNvPr id="4" name="Content Placeholder 3"/>
          <p:cNvGraphicFramePr>
            <a:graphicFrameLocks noGrp="1"/>
          </p:cNvGraphicFramePr>
          <p:nvPr>
            <p:ph sz="quarter" idx="1"/>
          </p:nvPr>
        </p:nvGraphicFramePr>
        <p:xfrm>
          <a:off x="1450597" y="2367778"/>
          <a:ext cx="9601877" cy="3269810"/>
        </p:xfrm>
        <a:graphic>
          <a:graphicData uri="http://schemas.openxmlformats.org/drawingml/2006/table">
            <a:tbl>
              <a:tblPr firstRow="1" bandRow="1">
                <a:tableStyleId>{5C22544A-7EE6-4342-B048-85BDC9FD1C3A}</a:tableStyleId>
              </a:tblPr>
              <a:tblGrid>
                <a:gridCol w="1797385">
                  <a:extLst>
                    <a:ext uri="{9D8B030D-6E8A-4147-A177-3AD203B41FA5}">
                      <a16:colId xmlns:a16="http://schemas.microsoft.com/office/drawing/2014/main" val="20000"/>
                    </a:ext>
                  </a:extLst>
                </a:gridCol>
                <a:gridCol w="1951123">
                  <a:extLst>
                    <a:ext uri="{9D8B030D-6E8A-4147-A177-3AD203B41FA5}">
                      <a16:colId xmlns:a16="http://schemas.microsoft.com/office/drawing/2014/main" val="20001"/>
                    </a:ext>
                  </a:extLst>
                </a:gridCol>
                <a:gridCol w="1951123">
                  <a:extLst>
                    <a:ext uri="{9D8B030D-6E8A-4147-A177-3AD203B41FA5}">
                      <a16:colId xmlns:a16="http://schemas.microsoft.com/office/drawing/2014/main" val="20002"/>
                    </a:ext>
                  </a:extLst>
                </a:gridCol>
                <a:gridCol w="1951123">
                  <a:extLst>
                    <a:ext uri="{9D8B030D-6E8A-4147-A177-3AD203B41FA5}">
                      <a16:colId xmlns:a16="http://schemas.microsoft.com/office/drawing/2014/main" val="20003"/>
                    </a:ext>
                  </a:extLst>
                </a:gridCol>
                <a:gridCol w="1951123">
                  <a:extLst>
                    <a:ext uri="{9D8B030D-6E8A-4147-A177-3AD203B41FA5}">
                      <a16:colId xmlns:a16="http://schemas.microsoft.com/office/drawing/2014/main" val="20004"/>
                    </a:ext>
                  </a:extLst>
                </a:gridCol>
              </a:tblGrid>
              <a:tr h="1521415">
                <a:tc>
                  <a:txBody>
                    <a:bodyPr/>
                    <a:lstStyle/>
                    <a:p>
                      <a:pPr algn="ctr" fontAlgn="b"/>
                      <a:r>
                        <a:rPr lang="en-US" sz="3200" b="1" i="0" u="none" strike="noStrike" dirty="0">
                          <a:solidFill>
                            <a:srgbClr val="000000"/>
                          </a:solidFill>
                          <a:latin typeface="Calibri"/>
                        </a:rPr>
                        <a:t>1-year later</a:t>
                      </a:r>
                    </a:p>
                    <a:p>
                      <a:pPr algn="ctr" fontAlgn="b"/>
                      <a:r>
                        <a:rPr lang="en-US" sz="3200" b="1" i="0" u="none" strike="noStrike" dirty="0">
                          <a:solidFill>
                            <a:srgbClr val="000000"/>
                          </a:solidFill>
                          <a:latin typeface="Calibri"/>
                        </a:rPr>
                        <a:t>Stock</a:t>
                      </a:r>
                    </a:p>
                  </a:txBody>
                  <a:tcPr marL="10927" marR="10927" marT="10925" marB="0" anchor="b"/>
                </a:tc>
                <a:tc>
                  <a:txBody>
                    <a:bodyPr/>
                    <a:lstStyle/>
                    <a:p>
                      <a:pPr algn="ctr" fontAlgn="b"/>
                      <a:r>
                        <a:rPr lang="en-US" sz="3200" b="1" i="0" u="none" strike="noStrike" dirty="0">
                          <a:solidFill>
                            <a:srgbClr val="000000"/>
                          </a:solidFill>
                          <a:latin typeface="Calibri"/>
                        </a:rPr>
                        <a:t>Sold 10 calls</a:t>
                      </a:r>
                    </a:p>
                    <a:p>
                      <a:pPr algn="ctr" fontAlgn="b"/>
                      <a:r>
                        <a:rPr lang="en-US" sz="3200" b="1" i="0" u="none" strike="noStrike" dirty="0">
                          <a:solidFill>
                            <a:srgbClr val="000000"/>
                          </a:solidFill>
                          <a:latin typeface="Calibri"/>
                        </a:rPr>
                        <a:t>(strike 100)</a:t>
                      </a:r>
                    </a:p>
                  </a:txBody>
                  <a:tcPr marL="10927" marR="10927" marT="10925" marB="0" anchor="b"/>
                </a:tc>
                <a:tc>
                  <a:txBody>
                    <a:bodyPr/>
                    <a:lstStyle/>
                    <a:p>
                      <a:pPr algn="ctr" fontAlgn="b"/>
                      <a:r>
                        <a:rPr lang="en-US" sz="3200" b="1" i="0" u="none" strike="noStrike">
                          <a:solidFill>
                            <a:srgbClr val="000000"/>
                          </a:solidFill>
                          <a:latin typeface="Calibri"/>
                        </a:rPr>
                        <a:t>Bought 2 stocks</a:t>
                      </a:r>
                    </a:p>
                  </a:txBody>
                  <a:tcPr marL="10927" marR="10927" marT="10925" marB="0" anchor="b"/>
                </a:tc>
                <a:tc>
                  <a:txBody>
                    <a:bodyPr/>
                    <a:lstStyle/>
                    <a:p>
                      <a:pPr algn="ctr" fontAlgn="b"/>
                      <a:r>
                        <a:rPr lang="en-US" sz="3200" b="1" i="0" u="none" strike="noStrike">
                          <a:solidFill>
                            <a:srgbClr val="000000"/>
                          </a:solidFill>
                          <a:latin typeface="Calibri"/>
                        </a:rPr>
                        <a:t>RETURN Borrowed 182</a:t>
                      </a:r>
                    </a:p>
                  </a:txBody>
                  <a:tcPr marL="10927" marR="10927" marT="10925" marB="0" anchor="b"/>
                </a:tc>
                <a:tc>
                  <a:txBody>
                    <a:bodyPr/>
                    <a:lstStyle/>
                    <a:p>
                      <a:pPr algn="ctr" fontAlgn="b"/>
                      <a:r>
                        <a:rPr lang="en-US" sz="3200" b="1" i="0" u="none" strike="noStrike">
                          <a:solidFill>
                            <a:srgbClr val="000000"/>
                          </a:solidFill>
                          <a:latin typeface="Calibri"/>
                        </a:rPr>
                        <a:t>Total Gain/Loss</a:t>
                      </a:r>
                    </a:p>
                  </a:txBody>
                  <a:tcPr marL="10927" marR="10927" marT="10925" marB="0" anchor="b"/>
                </a:tc>
                <a:extLst>
                  <a:ext uri="{0D108BD9-81ED-4DB2-BD59-A6C34878D82A}">
                    <a16:rowId xmlns:a16="http://schemas.microsoft.com/office/drawing/2014/main" val="10000"/>
                  </a:ext>
                </a:extLst>
              </a:tr>
              <a:tr h="542394">
                <a:tc>
                  <a:txBody>
                    <a:bodyPr/>
                    <a:lstStyle/>
                    <a:p>
                      <a:pPr algn="ctr" fontAlgn="b"/>
                      <a:r>
                        <a:rPr lang="en-US" sz="3200" b="1" i="0" u="none" strike="noStrike">
                          <a:solidFill>
                            <a:srgbClr val="000000"/>
                          </a:solidFill>
                          <a:latin typeface="Calibri"/>
                        </a:rPr>
                        <a:t>102</a:t>
                      </a:r>
                    </a:p>
                  </a:txBody>
                  <a:tcPr marL="10927" marR="10927" marT="10925" marB="0" anchor="b"/>
                </a:tc>
                <a:tc>
                  <a:txBody>
                    <a:bodyPr/>
                    <a:lstStyle/>
                    <a:p>
                      <a:pPr algn="ctr" fontAlgn="b"/>
                      <a:r>
                        <a:rPr lang="en-US" sz="3200" b="1" i="0" u="none" strike="noStrike">
                          <a:solidFill>
                            <a:srgbClr val="000000"/>
                          </a:solidFill>
                          <a:latin typeface="Calibri"/>
                        </a:rPr>
                        <a:t>-20</a:t>
                      </a:r>
                    </a:p>
                  </a:txBody>
                  <a:tcPr marL="10927" marR="10927" marT="10925" marB="0" anchor="b"/>
                </a:tc>
                <a:tc>
                  <a:txBody>
                    <a:bodyPr/>
                    <a:lstStyle/>
                    <a:p>
                      <a:pPr algn="ctr" fontAlgn="b"/>
                      <a:r>
                        <a:rPr lang="en-US" sz="3200" b="1" i="0" u="none" strike="noStrike">
                          <a:solidFill>
                            <a:srgbClr val="000000"/>
                          </a:solidFill>
                          <a:latin typeface="Calibri"/>
                        </a:rPr>
                        <a:t>204</a:t>
                      </a:r>
                    </a:p>
                  </a:txBody>
                  <a:tcPr marL="10927" marR="10927" marT="10925" marB="0" anchor="b"/>
                </a:tc>
                <a:tc>
                  <a:txBody>
                    <a:bodyPr/>
                    <a:lstStyle/>
                    <a:p>
                      <a:pPr algn="ctr" fontAlgn="b"/>
                      <a:r>
                        <a:rPr lang="en-US" sz="3200" b="1" i="0" u="none" strike="noStrike">
                          <a:solidFill>
                            <a:srgbClr val="000000"/>
                          </a:solidFill>
                          <a:latin typeface="Calibri"/>
                        </a:rPr>
                        <a:t>-182</a:t>
                      </a:r>
                    </a:p>
                  </a:txBody>
                  <a:tcPr marL="10927" marR="10927" marT="10925" marB="0" anchor="b"/>
                </a:tc>
                <a:tc>
                  <a:txBody>
                    <a:bodyPr/>
                    <a:lstStyle/>
                    <a:p>
                      <a:pPr algn="ctr" fontAlgn="b"/>
                      <a:r>
                        <a:rPr lang="en-US" sz="3200" b="1" i="0" u="none" strike="noStrike">
                          <a:solidFill>
                            <a:srgbClr val="000000"/>
                          </a:solidFill>
                          <a:latin typeface="Calibri"/>
                        </a:rPr>
                        <a:t>2</a:t>
                      </a:r>
                    </a:p>
                  </a:txBody>
                  <a:tcPr marL="10927" marR="10927" marT="10925" marB="0" anchor="b"/>
                </a:tc>
                <a:extLst>
                  <a:ext uri="{0D108BD9-81ED-4DB2-BD59-A6C34878D82A}">
                    <a16:rowId xmlns:a16="http://schemas.microsoft.com/office/drawing/2014/main" val="10001"/>
                  </a:ext>
                </a:extLst>
              </a:tr>
              <a:tr h="663607">
                <a:tc>
                  <a:txBody>
                    <a:bodyPr/>
                    <a:lstStyle/>
                    <a:p>
                      <a:pPr algn="ctr" fontAlgn="b"/>
                      <a:endParaRPr lang="en-US" sz="3200" b="1" i="0" u="none" strike="noStrike">
                        <a:solidFill>
                          <a:srgbClr val="000000"/>
                        </a:solidFill>
                        <a:latin typeface="Calibri"/>
                      </a:endParaRPr>
                    </a:p>
                  </a:txBody>
                  <a:tcPr marL="10927" marR="10927" marT="10925" marB="0" anchor="b"/>
                </a:tc>
                <a:tc>
                  <a:txBody>
                    <a:bodyPr/>
                    <a:lstStyle/>
                    <a:p>
                      <a:pPr algn="ctr" fontAlgn="b"/>
                      <a:endParaRPr lang="en-US" sz="3200" b="1" i="0" u="none" strike="noStrike">
                        <a:solidFill>
                          <a:srgbClr val="000000"/>
                        </a:solidFill>
                        <a:latin typeface="Calibri"/>
                      </a:endParaRPr>
                    </a:p>
                  </a:txBody>
                  <a:tcPr marL="10927" marR="10927" marT="10925" marB="0" anchor="b"/>
                </a:tc>
                <a:tc>
                  <a:txBody>
                    <a:bodyPr/>
                    <a:lstStyle/>
                    <a:p>
                      <a:pPr algn="ctr" fontAlgn="b"/>
                      <a:endParaRPr lang="en-US" sz="3200" b="1" i="0" u="none" strike="noStrike">
                        <a:solidFill>
                          <a:srgbClr val="000000"/>
                        </a:solidFill>
                        <a:latin typeface="Calibri"/>
                      </a:endParaRPr>
                    </a:p>
                  </a:txBody>
                  <a:tcPr marL="10927" marR="10927" marT="10925" marB="0" anchor="b"/>
                </a:tc>
                <a:tc>
                  <a:txBody>
                    <a:bodyPr/>
                    <a:lstStyle/>
                    <a:p>
                      <a:pPr algn="ctr" fontAlgn="b"/>
                      <a:endParaRPr lang="en-US" sz="3200" b="1" i="0" u="none" strike="noStrike">
                        <a:solidFill>
                          <a:srgbClr val="000000"/>
                        </a:solidFill>
                        <a:latin typeface="Calibri"/>
                      </a:endParaRPr>
                    </a:p>
                  </a:txBody>
                  <a:tcPr marL="10927" marR="10927" marT="10925" marB="0" anchor="b"/>
                </a:tc>
                <a:tc>
                  <a:txBody>
                    <a:bodyPr/>
                    <a:lstStyle/>
                    <a:p>
                      <a:pPr algn="ctr" fontAlgn="b"/>
                      <a:endParaRPr lang="en-US" sz="3200" b="1" i="0" u="none" strike="noStrike">
                        <a:solidFill>
                          <a:srgbClr val="000000"/>
                        </a:solidFill>
                        <a:latin typeface="Calibri"/>
                      </a:endParaRPr>
                    </a:p>
                  </a:txBody>
                  <a:tcPr marL="10927" marR="10927" marT="10925" marB="0" anchor="b"/>
                </a:tc>
                <a:extLst>
                  <a:ext uri="{0D108BD9-81ED-4DB2-BD59-A6C34878D82A}">
                    <a16:rowId xmlns:a16="http://schemas.microsoft.com/office/drawing/2014/main" val="10002"/>
                  </a:ext>
                </a:extLst>
              </a:tr>
              <a:tr h="542394">
                <a:tc>
                  <a:txBody>
                    <a:bodyPr/>
                    <a:lstStyle/>
                    <a:p>
                      <a:pPr algn="ctr" fontAlgn="b"/>
                      <a:r>
                        <a:rPr lang="en-US" sz="3200" b="1" i="0" u="none" strike="noStrike">
                          <a:solidFill>
                            <a:srgbClr val="000000"/>
                          </a:solidFill>
                          <a:latin typeface="Calibri"/>
                        </a:rPr>
                        <a:t>92</a:t>
                      </a:r>
                    </a:p>
                  </a:txBody>
                  <a:tcPr marL="10927" marR="10927" marT="10925" marB="0" anchor="b"/>
                </a:tc>
                <a:tc>
                  <a:txBody>
                    <a:bodyPr/>
                    <a:lstStyle/>
                    <a:p>
                      <a:pPr algn="ctr" fontAlgn="b"/>
                      <a:r>
                        <a:rPr lang="en-US" sz="3200" b="1" i="0" u="none" strike="noStrike">
                          <a:solidFill>
                            <a:srgbClr val="000000"/>
                          </a:solidFill>
                          <a:latin typeface="Calibri"/>
                        </a:rPr>
                        <a:t>0</a:t>
                      </a:r>
                    </a:p>
                  </a:txBody>
                  <a:tcPr marL="10927" marR="10927" marT="10925" marB="0" anchor="b"/>
                </a:tc>
                <a:tc>
                  <a:txBody>
                    <a:bodyPr/>
                    <a:lstStyle/>
                    <a:p>
                      <a:pPr algn="ctr" fontAlgn="b"/>
                      <a:r>
                        <a:rPr lang="en-US" sz="3200" b="1" i="0" u="none" strike="noStrike">
                          <a:solidFill>
                            <a:srgbClr val="000000"/>
                          </a:solidFill>
                          <a:latin typeface="Calibri"/>
                        </a:rPr>
                        <a:t>184</a:t>
                      </a:r>
                    </a:p>
                  </a:txBody>
                  <a:tcPr marL="10927" marR="10927" marT="10925" marB="0" anchor="b"/>
                </a:tc>
                <a:tc>
                  <a:txBody>
                    <a:bodyPr/>
                    <a:lstStyle/>
                    <a:p>
                      <a:pPr algn="ctr" fontAlgn="b"/>
                      <a:r>
                        <a:rPr lang="en-US" sz="3200" b="1" i="0" u="none" strike="noStrike">
                          <a:solidFill>
                            <a:srgbClr val="000000"/>
                          </a:solidFill>
                          <a:latin typeface="Calibri"/>
                        </a:rPr>
                        <a:t>-182</a:t>
                      </a:r>
                    </a:p>
                  </a:txBody>
                  <a:tcPr marL="10927" marR="10927" marT="10925" marB="0" anchor="b"/>
                </a:tc>
                <a:tc>
                  <a:txBody>
                    <a:bodyPr/>
                    <a:lstStyle/>
                    <a:p>
                      <a:pPr algn="ctr" fontAlgn="b"/>
                      <a:r>
                        <a:rPr lang="en-US" sz="3200" b="1" i="0" u="none" strike="noStrike" dirty="0">
                          <a:solidFill>
                            <a:srgbClr val="000000"/>
                          </a:solidFill>
                          <a:latin typeface="Calibri"/>
                        </a:rPr>
                        <a:t>2</a:t>
                      </a:r>
                    </a:p>
                  </a:txBody>
                  <a:tcPr marL="10927" marR="10927" marT="109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180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otalTime>393</TotalTime>
  <Words>1583</Words>
  <Application>Microsoft Office PowerPoint</Application>
  <PresentationFormat>Custom</PresentationFormat>
  <Paragraphs>195</Paragraphs>
  <Slides>32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Arial30</vt:lpstr>
      <vt:lpstr>Calibri</vt:lpstr>
      <vt:lpstr>Cambria Math</vt:lpstr>
      <vt:lpstr>Constantia</vt:lpstr>
      <vt:lpstr>Gill Sans MT</vt:lpstr>
      <vt:lpstr>Times New Roman</vt:lpstr>
      <vt:lpstr>Gallery</vt:lpstr>
      <vt:lpstr>Test 1 sample questions and discussions</vt:lpstr>
      <vt:lpstr>Test 1</vt:lpstr>
      <vt:lpstr>Utility  Valuation</vt:lpstr>
      <vt:lpstr>Utility  valuation</vt:lpstr>
      <vt:lpstr>Risk aversion, St. Petersburg paradox, John Von Neumann</vt:lpstr>
      <vt:lpstr>Risk Neutral Valuation</vt:lpstr>
      <vt:lpstr>Option valuation</vt:lpstr>
      <vt:lpstr>Suppose C = $1(remember stock = 96, r = 0%)</vt:lpstr>
      <vt:lpstr>Risk Free Payoffs!</vt:lpstr>
      <vt:lpstr>What is the market? Risk averse?</vt:lpstr>
      <vt:lpstr>Replication</vt:lpstr>
      <vt:lpstr>Probability and risk aversion are not needed for computing the price!!!!</vt:lpstr>
      <vt:lpstr>Return of probability</vt:lpstr>
      <vt:lpstr>Von Neumann Chart</vt:lpstr>
      <vt:lpstr>Von Neumann Chart</vt:lpstr>
      <vt:lpstr>Put Option valuation</vt:lpstr>
      <vt:lpstr>Forward contract valuation</vt:lpstr>
      <vt:lpstr>Cox Ross Rubinstein</vt:lpstr>
      <vt:lpstr>1. 1-step tree with vol</vt:lpstr>
      <vt:lpstr>2. Use a 2 step tree</vt:lpstr>
      <vt:lpstr>3. American Option Pricing</vt:lpstr>
      <vt:lpstr>Early exercise of American options</vt:lpstr>
      <vt:lpstr>4. Crr with dividends</vt:lpstr>
      <vt:lpstr>5. Delta Hedge position</vt:lpstr>
      <vt:lpstr>6. Crr with dividends: Options on futures</vt:lpstr>
      <vt:lpstr>7. Crr with dividends: Options on currencies</vt:lpstr>
      <vt:lpstr>8. Other Trees! CRR is not the only way to create trees</vt:lpstr>
      <vt:lpstr>9. Non-standard payoffs</vt:lpstr>
      <vt:lpstr>10. P&amp;L Diagrams</vt:lpstr>
      <vt:lpstr>11. Pricing bounds</vt:lpstr>
      <vt:lpstr>12. Arbitrage from price data of options</vt:lpstr>
      <vt:lpstr>13. Arbitrage from price data of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valuation</dc:title>
  <dc:creator>Karnik, Satyajit</dc:creator>
  <cp:lastModifiedBy>Karnik, Satyajit</cp:lastModifiedBy>
  <cp:revision>1</cp:revision>
  <dcterms:created xsi:type="dcterms:W3CDTF">2021-02-07T02:22:25Z</dcterms:created>
  <dcterms:modified xsi:type="dcterms:W3CDTF">2021-02-09T15:31:28Z</dcterms:modified>
</cp:coreProperties>
</file>