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5"/>
  </p:notesMasterIdLst>
  <p:handoutMasterIdLst>
    <p:handoutMasterId r:id="rId16"/>
  </p:handoutMasterIdLst>
  <p:sldIdLst>
    <p:sldId id="1361" r:id="rId5"/>
    <p:sldId id="1319" r:id="rId6"/>
    <p:sldId id="1368" r:id="rId7"/>
    <p:sldId id="1363" r:id="rId8"/>
    <p:sldId id="1367" r:id="rId9"/>
    <p:sldId id="1366" r:id="rId10"/>
    <p:sldId id="1369" r:id="rId11"/>
    <p:sldId id="1364" r:id="rId12"/>
    <p:sldId id="1365" r:id="rId13"/>
    <p:sldId id="1370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61F53-3ED8-3947-94C2-789A361817B3}" v="1" dt="2021-04-13T20:07:46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599" autoAdjust="0"/>
  </p:normalViewPr>
  <p:slideViewPr>
    <p:cSldViewPr>
      <p:cViewPr varScale="1">
        <p:scale>
          <a:sx n="122" d="100"/>
          <a:sy n="122" d="100"/>
        </p:scale>
        <p:origin x="240" y="30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ik, Satyajit" userId="f3e8d5ac-b5cf-415e-a9cf-7f8c46a0522e" providerId="ADAL" clId="{6FBDAC15-1A2D-4658-A113-F78BDD8E79CC}"/>
    <pc:docChg chg="modSld">
      <pc:chgData name="Karnik, Satyajit" userId="f3e8d5ac-b5cf-415e-a9cf-7f8c46a0522e" providerId="ADAL" clId="{6FBDAC15-1A2D-4658-A113-F78BDD8E79CC}" dt="2021-04-06T15:04:32.332" v="107" actId="20577"/>
      <pc:docMkLst>
        <pc:docMk/>
      </pc:docMkLst>
      <pc:sldChg chg="modSp mod">
        <pc:chgData name="Karnik, Satyajit" userId="f3e8d5ac-b5cf-415e-a9cf-7f8c46a0522e" providerId="ADAL" clId="{6FBDAC15-1A2D-4658-A113-F78BDD8E79CC}" dt="2021-04-06T15:04:32.332" v="107" actId="20577"/>
        <pc:sldMkLst>
          <pc:docMk/>
          <pc:sldMk cId="1950311502" sldId="1369"/>
        </pc:sldMkLst>
        <pc:spChg chg="mod">
          <ac:chgData name="Karnik, Satyajit" userId="f3e8d5ac-b5cf-415e-a9cf-7f8c46a0522e" providerId="ADAL" clId="{6FBDAC15-1A2D-4658-A113-F78BDD8E79CC}" dt="2021-04-06T15:04:32.332" v="107" actId="20577"/>
          <ac:spMkLst>
            <pc:docMk/>
            <pc:sldMk cId="1950311502" sldId="1369"/>
            <ac:spMk id="49155" creationId="{00000000-0000-0000-0000-000000000000}"/>
          </ac:spMkLst>
        </pc:spChg>
      </pc:sldChg>
    </pc:docChg>
  </pc:docChgLst>
  <pc:docChgLst>
    <pc:chgData name="Mohanty, Suvrasoumya" userId="9ef5e9c1-232a-4dd8-a342-e93a43361382" providerId="ADAL" clId="{F2961F53-3ED8-3947-94C2-789A361817B3}"/>
    <pc:docChg chg="modSld">
      <pc:chgData name="Mohanty, Suvrasoumya" userId="9ef5e9c1-232a-4dd8-a342-e93a43361382" providerId="ADAL" clId="{F2961F53-3ED8-3947-94C2-789A361817B3}" dt="2021-04-13T20:07:46.933" v="0" actId="313"/>
      <pc:docMkLst>
        <pc:docMk/>
      </pc:docMkLst>
      <pc:sldChg chg="modSp">
        <pc:chgData name="Mohanty, Suvrasoumya" userId="9ef5e9c1-232a-4dd8-a342-e93a43361382" providerId="ADAL" clId="{F2961F53-3ED8-3947-94C2-789A361817B3}" dt="2021-04-13T20:07:46.933" v="0" actId="313"/>
        <pc:sldMkLst>
          <pc:docMk/>
          <pc:sldMk cId="4032401173" sldId="1364"/>
        </pc:sldMkLst>
        <pc:spChg chg="mod">
          <ac:chgData name="Mohanty, Suvrasoumya" userId="9ef5e9c1-232a-4dd8-a342-e93a43361382" providerId="ADAL" clId="{F2961F53-3ED8-3947-94C2-789A361817B3}" dt="2021-04-13T20:07:46.933" v="0" actId="313"/>
          <ac:spMkLst>
            <pc:docMk/>
            <pc:sldMk cId="4032401173" sldId="1364"/>
            <ac:spMk id="49155" creationId="{00000000-0000-0000-0000-000000000000}"/>
          </ac:spMkLst>
        </pc:spChg>
      </pc:sldChg>
    </pc:docChg>
  </pc:docChgLst>
  <pc:docChgLst>
    <pc:chgData name="Karnik, Satyajit" userId="f3e8d5ac-b5cf-415e-a9cf-7f8c46a0522e" providerId="ADAL" clId="{4F6A1D3D-72AE-44AF-9130-C65D8437A50E}"/>
    <pc:docChg chg="custSel addSld delSld modSld">
      <pc:chgData name="Karnik, Satyajit" userId="f3e8d5ac-b5cf-415e-a9cf-7f8c46a0522e" providerId="ADAL" clId="{4F6A1D3D-72AE-44AF-9130-C65D8437A50E}" dt="2021-04-05T14:41:36.145" v="360" actId="20577"/>
      <pc:docMkLst>
        <pc:docMk/>
      </pc:docMkLst>
      <pc:sldChg chg="modSp mod">
        <pc:chgData name="Karnik, Satyajit" userId="f3e8d5ac-b5cf-415e-a9cf-7f8c46a0522e" providerId="ADAL" clId="{4F6A1D3D-72AE-44AF-9130-C65D8437A50E}" dt="2021-04-05T14:27:24.250" v="7" actId="20577"/>
        <pc:sldMkLst>
          <pc:docMk/>
          <pc:sldMk cId="0" sldId="1319"/>
        </pc:sldMkLst>
        <pc:spChg chg="mod">
          <ac:chgData name="Karnik, Satyajit" userId="f3e8d5ac-b5cf-415e-a9cf-7f8c46a0522e" providerId="ADAL" clId="{4F6A1D3D-72AE-44AF-9130-C65D8437A50E}" dt="2021-04-05T14:27:24.250" v="7" actId="20577"/>
          <ac:spMkLst>
            <pc:docMk/>
            <pc:sldMk cId="0" sldId="1319"/>
            <ac:spMk id="49155" creationId="{00000000-0000-0000-0000-000000000000}"/>
          </ac:spMkLst>
        </pc:spChg>
      </pc:sldChg>
      <pc:sldChg chg="modSp mod">
        <pc:chgData name="Karnik, Satyajit" userId="f3e8d5ac-b5cf-415e-a9cf-7f8c46a0522e" providerId="ADAL" clId="{4F6A1D3D-72AE-44AF-9130-C65D8437A50E}" dt="2021-04-05T14:27:14.128" v="6" actId="20577"/>
        <pc:sldMkLst>
          <pc:docMk/>
          <pc:sldMk cId="4151419925" sldId="1361"/>
        </pc:sldMkLst>
        <pc:spChg chg="mod">
          <ac:chgData name="Karnik, Satyajit" userId="f3e8d5ac-b5cf-415e-a9cf-7f8c46a0522e" providerId="ADAL" clId="{4F6A1D3D-72AE-44AF-9130-C65D8437A50E}" dt="2021-04-05T14:27:14.128" v="6" actId="20577"/>
          <ac:spMkLst>
            <pc:docMk/>
            <pc:sldMk cId="4151419925" sldId="1361"/>
            <ac:spMk id="3" creationId="{C5717723-D1FE-41DF-BA62-9606CD83AD6C}"/>
          </ac:spMkLst>
        </pc:spChg>
      </pc:sldChg>
      <pc:sldChg chg="del">
        <pc:chgData name="Karnik, Satyajit" userId="f3e8d5ac-b5cf-415e-a9cf-7f8c46a0522e" providerId="ADAL" clId="{4F6A1D3D-72AE-44AF-9130-C65D8437A50E}" dt="2021-04-05T14:29:25.898" v="145" actId="47"/>
        <pc:sldMkLst>
          <pc:docMk/>
          <pc:sldMk cId="23017076" sldId="1362"/>
        </pc:sldMkLst>
      </pc:sldChg>
      <pc:sldChg chg="modSp modAnim">
        <pc:chgData name="Karnik, Satyajit" userId="f3e8d5ac-b5cf-415e-a9cf-7f8c46a0522e" providerId="ADAL" clId="{4F6A1D3D-72AE-44AF-9130-C65D8437A50E}" dt="2021-04-05T14:28:50.633" v="143" actId="6549"/>
        <pc:sldMkLst>
          <pc:docMk/>
          <pc:sldMk cId="2866276389" sldId="1363"/>
        </pc:sldMkLst>
        <pc:spChg chg="mod">
          <ac:chgData name="Karnik, Satyajit" userId="f3e8d5ac-b5cf-415e-a9cf-7f8c46a0522e" providerId="ADAL" clId="{4F6A1D3D-72AE-44AF-9130-C65D8437A50E}" dt="2021-04-05T14:28:50.633" v="143" actId="6549"/>
          <ac:spMkLst>
            <pc:docMk/>
            <pc:sldMk cId="2866276389" sldId="1363"/>
            <ac:spMk id="49155" creationId="{00000000-0000-0000-0000-000000000000}"/>
          </ac:spMkLst>
        </pc:spChg>
      </pc:sldChg>
      <pc:sldChg chg="modSp mod">
        <pc:chgData name="Karnik, Satyajit" userId="f3e8d5ac-b5cf-415e-a9cf-7f8c46a0522e" providerId="ADAL" clId="{4F6A1D3D-72AE-44AF-9130-C65D8437A50E}" dt="2021-04-05T14:37:44.025" v="164" actId="20577"/>
        <pc:sldMkLst>
          <pc:docMk/>
          <pc:sldMk cId="173382938" sldId="1365"/>
        </pc:sldMkLst>
        <pc:spChg chg="mod">
          <ac:chgData name="Karnik, Satyajit" userId="f3e8d5ac-b5cf-415e-a9cf-7f8c46a0522e" providerId="ADAL" clId="{4F6A1D3D-72AE-44AF-9130-C65D8437A50E}" dt="2021-04-05T14:37:44.025" v="164" actId="20577"/>
          <ac:spMkLst>
            <pc:docMk/>
            <pc:sldMk cId="173382938" sldId="1365"/>
            <ac:spMk id="3" creationId="{2A00AE4D-80AF-4FEF-A957-AD6E05956DCE}"/>
          </ac:spMkLst>
        </pc:spChg>
      </pc:sldChg>
      <pc:sldChg chg="modSp add mod modAnim">
        <pc:chgData name="Karnik, Satyajit" userId="f3e8d5ac-b5cf-415e-a9cf-7f8c46a0522e" providerId="ADAL" clId="{4F6A1D3D-72AE-44AF-9130-C65D8437A50E}" dt="2021-04-05T14:28:41.788" v="142" actId="20577"/>
        <pc:sldMkLst>
          <pc:docMk/>
          <pc:sldMk cId="1158557756" sldId="1367"/>
        </pc:sldMkLst>
        <pc:spChg chg="mod">
          <ac:chgData name="Karnik, Satyajit" userId="f3e8d5ac-b5cf-415e-a9cf-7f8c46a0522e" providerId="ADAL" clId="{4F6A1D3D-72AE-44AF-9130-C65D8437A50E}" dt="2021-04-05T14:28:00.853" v="18" actId="20577"/>
          <ac:spMkLst>
            <pc:docMk/>
            <pc:sldMk cId="1158557756" sldId="1367"/>
            <ac:spMk id="49154" creationId="{00000000-0000-0000-0000-000000000000}"/>
          </ac:spMkLst>
        </pc:spChg>
        <pc:spChg chg="mod">
          <ac:chgData name="Karnik, Satyajit" userId="f3e8d5ac-b5cf-415e-a9cf-7f8c46a0522e" providerId="ADAL" clId="{4F6A1D3D-72AE-44AF-9130-C65D8437A50E}" dt="2021-04-05T14:28:41.788" v="142" actId="20577"/>
          <ac:spMkLst>
            <pc:docMk/>
            <pc:sldMk cId="1158557756" sldId="1367"/>
            <ac:spMk id="49155" creationId="{00000000-0000-0000-0000-000000000000}"/>
          </ac:spMkLst>
        </pc:spChg>
      </pc:sldChg>
      <pc:sldChg chg="add">
        <pc:chgData name="Karnik, Satyajit" userId="f3e8d5ac-b5cf-415e-a9cf-7f8c46a0522e" providerId="ADAL" clId="{4F6A1D3D-72AE-44AF-9130-C65D8437A50E}" dt="2021-04-05T14:29:05.311" v="144" actId="2890"/>
        <pc:sldMkLst>
          <pc:docMk/>
          <pc:sldMk cId="128379111" sldId="1368"/>
        </pc:sldMkLst>
      </pc:sldChg>
      <pc:sldChg chg="modSp add mod">
        <pc:chgData name="Karnik, Satyajit" userId="f3e8d5ac-b5cf-415e-a9cf-7f8c46a0522e" providerId="ADAL" clId="{4F6A1D3D-72AE-44AF-9130-C65D8437A50E}" dt="2021-04-05T14:41:36.145" v="360" actId="20577"/>
        <pc:sldMkLst>
          <pc:docMk/>
          <pc:sldMk cId="1950311502" sldId="1369"/>
        </pc:sldMkLst>
        <pc:spChg chg="mod">
          <ac:chgData name="Karnik, Satyajit" userId="f3e8d5ac-b5cf-415e-a9cf-7f8c46a0522e" providerId="ADAL" clId="{4F6A1D3D-72AE-44AF-9130-C65D8437A50E}" dt="2021-04-05T14:33:48.788" v="152" actId="5793"/>
          <ac:spMkLst>
            <pc:docMk/>
            <pc:sldMk cId="1950311502" sldId="1369"/>
            <ac:spMk id="49154" creationId="{00000000-0000-0000-0000-000000000000}"/>
          </ac:spMkLst>
        </pc:spChg>
        <pc:spChg chg="mod">
          <ac:chgData name="Karnik, Satyajit" userId="f3e8d5ac-b5cf-415e-a9cf-7f8c46a0522e" providerId="ADAL" clId="{4F6A1D3D-72AE-44AF-9130-C65D8437A50E}" dt="2021-04-05T14:41:36.145" v="360" actId="20577"/>
          <ac:spMkLst>
            <pc:docMk/>
            <pc:sldMk cId="1950311502" sldId="1369"/>
            <ac:spMk id="49155" creationId="{00000000-0000-0000-0000-000000000000}"/>
          </ac:spMkLst>
        </pc:spChg>
      </pc:sldChg>
      <pc:sldChg chg="modSp add mod modAnim">
        <pc:chgData name="Karnik, Satyajit" userId="f3e8d5ac-b5cf-415e-a9cf-7f8c46a0522e" providerId="ADAL" clId="{4F6A1D3D-72AE-44AF-9130-C65D8437A50E}" dt="2021-04-05T14:39:08.693" v="319" actId="20577"/>
        <pc:sldMkLst>
          <pc:docMk/>
          <pc:sldMk cId="811125344" sldId="1370"/>
        </pc:sldMkLst>
        <pc:spChg chg="mod">
          <ac:chgData name="Karnik, Satyajit" userId="f3e8d5ac-b5cf-415e-a9cf-7f8c46a0522e" providerId="ADAL" clId="{4F6A1D3D-72AE-44AF-9130-C65D8437A50E}" dt="2021-04-05T14:39:08.693" v="319" actId="20577"/>
          <ac:spMkLst>
            <pc:docMk/>
            <pc:sldMk cId="811125344" sldId="1370"/>
            <ac:spMk id="491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4/13/21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4/13/21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8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0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8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6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4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0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EB31D-8834-49D4-B4FA-92A7D314B714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8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7193-191E-4370-B243-B0A62EEE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5300" dirty="0"/>
              <a:t>Multidimensional Brownian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7723-D1FE-41DF-BA62-9606CD83A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Rainbow options, Heston</a:t>
            </a:r>
          </a:p>
        </p:txBody>
      </p:sp>
    </p:spTree>
    <p:extLst>
      <p:ext uri="{BB962C8B-B14F-4D97-AF65-F5344CB8AC3E}">
        <p14:creationId xmlns:p14="http://schemas.microsoft.com/office/powerpoint/2010/main" val="415141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Heston solves for closed form solutions when alpha = 0.5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Why is a closed form solution useful?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0AE4D-80AF-4FEF-A957-AD6E059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Heston model</a:t>
            </a:r>
          </a:p>
        </p:txBody>
      </p:sp>
    </p:spTree>
    <p:extLst>
      <p:ext uri="{BB962C8B-B14F-4D97-AF65-F5344CB8AC3E}">
        <p14:creationId xmlns:p14="http://schemas.microsoft.com/office/powerpoint/2010/main" val="81112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Plan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Exchange option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Rainbow option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Asian option revisited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with constant volatilities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Heston model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Heston + jump = Bates*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Multidimensional Brownian motions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stocks A and B are trading at $100, and are moving with </a:t>
                </a:r>
                <a:r>
                  <a:rPr lang="en-US" alt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gbm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dynamics driven by two Brownian motions B_1 and B_2</a:t>
                </a: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sdes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shown below.</a:t>
                </a:r>
              </a:p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+0.20 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+0.30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correlation between the two uncertainties is 0.5.</a:t>
                </a:r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1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25" t="-1237" b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7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Multidimensional Brownian motions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Price an exchange option that pays max(S_1- S_2,0) at expiration of 1 year.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Price an rainbow option that pays max(S_1, S_2) at expiration of 1 year.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7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Exit times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expected exit time from a unit ball for a 2 dimensional Brownian motion.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Explain where this idea is applied.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Coupled </a:t>
            </a:r>
            <a:r>
              <a:rPr lang="en-US" altLang="en-US" dirty="0" err="1"/>
              <a:t>sde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stocks A and B are trading at $100, and are moving with </a:t>
                </a:r>
                <a:r>
                  <a:rPr lang="en-US" alt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gbm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dynamics driven by two Brownian motions B_1 and B_2</a:t>
                </a: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sdes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shown below.</a:t>
                </a:r>
              </a:p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=0.03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+0.20 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+0.4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+0.30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+0.24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correlation between the two uncertainties </a:t>
                </a: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is 0.4.</a:t>
                </a:r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1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25" t="-1237" b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81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More Coupled </a:t>
            </a:r>
            <a:r>
              <a:rPr lang="en-US" altLang="en-US" dirty="0" err="1"/>
              <a:t>sde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following coupled </a:t>
                </a:r>
                <a:r>
                  <a:rPr lang="en-US" alt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sde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𝑑𝐵</m:t>
                    </m:r>
                  </m:oMath>
                </a14:m>
                <a:endParaRPr lang="en-US" altLang="en-US" sz="2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𝑑𝐵</m:t>
                    </m:r>
                  </m:oMath>
                </a14:m>
                <a:endParaRPr lang="en-US" altLang="en-US" sz="2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solution?</a:t>
                </a:r>
              </a:p>
              <a:p>
                <a:pPr eaLnBrk="1" hangingPunct="1"/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1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31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Problems with volatility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Tends to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be high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stocks are dropping!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Tends to cluster (regimes of volatility)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Tend to mean revert! (GARCH)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Exhibits randomness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model captures all effects?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0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Heston model with stochastic volatility addresses all the previous issues!!</a:t>
                </a:r>
              </a:p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𝑑𝑆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</m:rad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𝑑𝑉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ξ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α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B_1 and B_2 are Brownian motions that are correlated </a:t>
                </a: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in general.</a:t>
                </a:r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1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2" t="-1590" b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0AE4D-80AF-4FEF-A957-AD6E059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Heston model</a:t>
            </a:r>
          </a:p>
        </p:txBody>
      </p:sp>
    </p:spTree>
    <p:extLst>
      <p:ext uri="{BB962C8B-B14F-4D97-AF65-F5344CB8AC3E}">
        <p14:creationId xmlns:p14="http://schemas.microsoft.com/office/powerpoint/2010/main" val="17338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6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7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8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9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378</Words>
  <Application>Microsoft Macintosh PowerPoint</Application>
  <PresentationFormat>Custom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Constantia</vt:lpstr>
      <vt:lpstr>Gill Sans MT</vt:lpstr>
      <vt:lpstr>Times New Roman</vt:lpstr>
      <vt:lpstr>Gallery</vt:lpstr>
      <vt:lpstr>Multidimensional Brownian motion</vt:lpstr>
      <vt:lpstr>Plan</vt:lpstr>
      <vt:lpstr>Multidimensional Brownian motions</vt:lpstr>
      <vt:lpstr>Multidimensional Brownian motions</vt:lpstr>
      <vt:lpstr>Exit times</vt:lpstr>
      <vt:lpstr>Coupled sde</vt:lpstr>
      <vt:lpstr>More Coupled sde</vt:lpstr>
      <vt:lpstr>Problems with volatility</vt:lpstr>
      <vt:lpstr>Heston model</vt:lpstr>
      <vt:lpstr>Heston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valuation</dc:title>
  <dc:creator>Karnik, Satyajit</dc:creator>
  <cp:lastModifiedBy>Mohanty, Suvrasoumya</cp:lastModifiedBy>
  <cp:revision>11</cp:revision>
  <dcterms:created xsi:type="dcterms:W3CDTF">2021-02-07T02:22:25Z</dcterms:created>
  <dcterms:modified xsi:type="dcterms:W3CDTF">2021-04-13T20:08:17Z</dcterms:modified>
</cp:coreProperties>
</file>