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3" r:id="rId4"/>
    <p:sldId id="265" r:id="rId5"/>
    <p:sldId id="260" r:id="rId6"/>
    <p:sldId id="266" r:id="rId7"/>
    <p:sldId id="257" r:id="rId8"/>
    <p:sldId id="264" r:id="rId9"/>
    <p:sldId id="259" r:id="rId10"/>
    <p:sldId id="258" r:id="rId11"/>
    <p:sldId id="262" r:id="rId12"/>
    <p:sldId id="277" r:id="rId13"/>
    <p:sldId id="271" r:id="rId14"/>
    <p:sldId id="270" r:id="rId15"/>
    <p:sldId id="269" r:id="rId16"/>
    <p:sldId id="268" r:id="rId17"/>
    <p:sldId id="275" r:id="rId18"/>
    <p:sldId id="267" r:id="rId19"/>
    <p:sldId id="273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82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7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4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007353-953A-4FAE-A540-50A3A0E32C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B7CD82-05F3-4A80-BB67-631251BD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7" Type="http://schemas.openxmlformats.org/officeDocument/2006/relationships/image" Target="../media/image35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meade.u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0u4byfej0yqlz4b/app-release.apk?dl=0" TargetMode="External"/><Relationship Id="rId2" Type="http://schemas.openxmlformats.org/officeDocument/2006/relationships/hyperlink" Target="http://www.ameade.u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60839"/>
            <a:ext cx="8689976" cy="11412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RPS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972" y="1775607"/>
            <a:ext cx="8689976" cy="13715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Rock paper scissor X-TREME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FFD55-5537-C84A-8773-BBFC7F969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490"/>
          <a:stretch/>
        </p:blipFill>
        <p:spPr>
          <a:xfrm>
            <a:off x="631312" y="2461407"/>
            <a:ext cx="10929376" cy="3078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214F4-3A8E-094B-871A-5AC354FF41E4}"/>
              </a:ext>
            </a:extLst>
          </p:cNvPr>
          <p:cNvSpPr txBox="1"/>
          <p:nvPr/>
        </p:nvSpPr>
        <p:spPr>
          <a:xfrm>
            <a:off x="9197788" y="5902824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By: Group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AD1C-C5DC-0A41-A65A-A01FA4230B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312" y="6082337"/>
            <a:ext cx="1625000" cy="4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7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57208D-9591-9B4F-8CD1-4289F72F26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FDB2F-6941-457F-9E57-29A2B4EF9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28" y="1179576"/>
            <a:ext cx="2544900" cy="4498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9DFA8-9B88-4CF3-9EF6-D8B4557410CC}"/>
              </a:ext>
            </a:extLst>
          </p:cNvPr>
          <p:cNvSpPr txBox="1"/>
          <p:nvPr/>
        </p:nvSpPr>
        <p:spPr>
          <a:xfrm>
            <a:off x="1661206" y="2674811"/>
            <a:ext cx="164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92131-63F7-4D31-866F-673A557EF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005" y="1163412"/>
            <a:ext cx="2542032" cy="4493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A4308A-BCD1-4BA2-A569-3E65E341C8BC}"/>
              </a:ext>
            </a:extLst>
          </p:cNvPr>
          <p:cNvSpPr txBox="1"/>
          <p:nvPr/>
        </p:nvSpPr>
        <p:spPr>
          <a:xfrm>
            <a:off x="5316616" y="2071599"/>
            <a:ext cx="164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939017-2B14-49A5-BDEE-00816F711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295" y="1179576"/>
            <a:ext cx="2530007" cy="44988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8145C3-1B57-4756-B341-93D995D957F6}"/>
              </a:ext>
            </a:extLst>
          </p:cNvPr>
          <p:cNvSpPr txBox="1"/>
          <p:nvPr/>
        </p:nvSpPr>
        <p:spPr>
          <a:xfrm>
            <a:off x="8913073" y="2590854"/>
            <a:ext cx="164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21970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994" y="1179576"/>
            <a:ext cx="2527324" cy="44988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739" y="1179576"/>
            <a:ext cx="2532569" cy="4498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575" y="1179008"/>
            <a:ext cx="2532888" cy="4499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4F0FD-9A34-448D-B27D-C75D42D9D772}"/>
              </a:ext>
            </a:extLst>
          </p:cNvPr>
          <p:cNvSpPr txBox="1"/>
          <p:nvPr/>
        </p:nvSpPr>
        <p:spPr>
          <a:xfrm>
            <a:off x="8585647" y="3156721"/>
            <a:ext cx="193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091E1-C1FE-4A0D-A62D-C22BC94CECD7}"/>
              </a:ext>
            </a:extLst>
          </p:cNvPr>
          <p:cNvSpPr txBox="1"/>
          <p:nvPr/>
        </p:nvSpPr>
        <p:spPr>
          <a:xfrm>
            <a:off x="8674839" y="3763561"/>
            <a:ext cx="157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Sound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45535-0C3C-4675-B046-3E56C0349F7E}"/>
              </a:ext>
            </a:extLst>
          </p:cNvPr>
          <p:cNvSpPr txBox="1"/>
          <p:nvPr/>
        </p:nvSpPr>
        <p:spPr>
          <a:xfrm>
            <a:off x="8585647" y="4319414"/>
            <a:ext cx="184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 a Problem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C9134C-D003-434D-8E76-AEB2507EF5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AA86-BCEE-4329-8BF4-5CAC116B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Final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624A6-23EE-7649-888A-4AC8B91A8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584F3-FA97-7948-B1AC-184FA8CB4B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070" y="1413895"/>
            <a:ext cx="3556186" cy="227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494AE-AB1E-3349-94A9-24440D2999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4744" y="1413895"/>
            <a:ext cx="3556186" cy="227115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38FF9E5-E85F-E34D-A868-170784572C14}"/>
              </a:ext>
            </a:extLst>
          </p:cNvPr>
          <p:cNvSpPr txBox="1">
            <a:spLocks/>
          </p:cNvSpPr>
          <p:nvPr/>
        </p:nvSpPr>
        <p:spPr>
          <a:xfrm>
            <a:off x="2231136" y="158486"/>
            <a:ext cx="772972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9A06FA-AD24-5144-AA30-54EDFC98E9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A62655-B258-964D-9565-DF1345D6A6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529" y="3549860"/>
            <a:ext cx="3532943" cy="22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BCB7DD-C609-2D48-B2BF-571FC9720B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794" y="872782"/>
            <a:ext cx="2683757" cy="4771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30716C-DAA6-1145-BFBB-B7FAB754B1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0257" y="872782"/>
            <a:ext cx="2683757" cy="4771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CF0C2-85C2-7941-B84A-B00A6D86C4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31" y="872782"/>
            <a:ext cx="2683757" cy="4771123"/>
          </a:xfrm>
          <a:prstGeom prst="rect">
            <a:avLst/>
          </a:prstGeom>
        </p:spPr>
      </p:pic>
      <p:sp>
        <p:nvSpPr>
          <p:cNvPr id="18" name="Title 10">
            <a:extLst>
              <a:ext uri="{FF2B5EF4-FFF2-40B4-BE49-F238E27FC236}">
                <a16:creationId xmlns:a16="http://schemas.microsoft.com/office/drawing/2014/main" id="{533358CB-ADA4-7F41-A9B9-C9EB21AC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002"/>
            <a:ext cx="10364451" cy="777780"/>
          </a:xfrm>
        </p:spPr>
        <p:txBody>
          <a:bodyPr/>
          <a:lstStyle/>
          <a:p>
            <a:r>
              <a:rPr lang="en-US" dirty="0"/>
              <a:t>Mobile App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AE7CDF-58BD-DA4A-8657-AFA58378D5A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0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69E6E-35DA-B844-94D2-E8F08A0AFA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667" y="872783"/>
            <a:ext cx="2702037" cy="4803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C84DC-9D7C-C34D-9462-F6145A8C1F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981" y="872783"/>
            <a:ext cx="2702037" cy="4803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DB733-04D2-3944-AEE0-E37B6D6AED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295" y="872783"/>
            <a:ext cx="2702037" cy="4803622"/>
          </a:xfrm>
          <a:prstGeom prst="rect">
            <a:avLst/>
          </a:prstGeom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904E8758-0998-9E4F-8C44-82139BBC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5003"/>
            <a:ext cx="10364451" cy="777780"/>
          </a:xfrm>
        </p:spPr>
        <p:txBody>
          <a:bodyPr/>
          <a:lstStyle/>
          <a:p>
            <a:r>
              <a:rPr lang="en-US" dirty="0"/>
              <a:t>Mobile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46801-E57C-F149-B972-DCEC1AD123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3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A3C74-4D72-7F40-9519-9E5106AD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B4E1D23-2587-304F-AFAA-339FEE7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19" y="733368"/>
            <a:ext cx="7956560" cy="1078348"/>
          </a:xfrm>
        </p:spPr>
        <p:txBody>
          <a:bodyPr/>
          <a:lstStyle/>
          <a:p>
            <a:r>
              <a:rPr lang="en-US" dirty="0"/>
              <a:t>Features to be added soon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FEB845-EFD4-D849-898B-97C8AE21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7131" y="2672835"/>
            <a:ext cx="3893623" cy="30714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Region tournament style</a:t>
            </a:r>
          </a:p>
          <a:p>
            <a:pPr marL="0" indent="0">
              <a:buNone/>
            </a:pPr>
            <a:r>
              <a:rPr lang="en-US" dirty="0" err="1"/>
              <a:t>rps</a:t>
            </a:r>
            <a:r>
              <a:rPr lang="en-US" dirty="0"/>
              <a:t> store</a:t>
            </a:r>
          </a:p>
          <a:p>
            <a:pPr marL="0" indent="0">
              <a:buNone/>
            </a:pPr>
            <a:r>
              <a:rPr lang="en-US" dirty="0"/>
              <a:t>play via Bluetooth</a:t>
            </a:r>
          </a:p>
          <a:p>
            <a:pPr marL="0" indent="0">
              <a:buNone/>
            </a:pPr>
            <a:r>
              <a:rPr lang="en-US" dirty="0"/>
              <a:t>timer </a:t>
            </a:r>
          </a:p>
          <a:p>
            <a:pPr marL="0" indent="0">
              <a:buNone/>
            </a:pPr>
            <a:r>
              <a:rPr lang="en-US" dirty="0"/>
              <a:t>Lighting round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E3EF79-7F32-D541-819D-BEE7CEE2C5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789" y="4208552"/>
            <a:ext cx="868279" cy="8682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873838-AE7E-AD47-8856-8891AD970F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8097" y="4208552"/>
            <a:ext cx="850336" cy="850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3B5FF1-3DF0-E44C-82AB-D86D97DF5C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4462" y="4208552"/>
            <a:ext cx="1163331" cy="1163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B65B29-DA00-4F44-AB71-6203B5B514B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433" y="2989560"/>
            <a:ext cx="980577" cy="9805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1AB1E6-28AE-654E-ACEB-DF3146642A7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907" y="2989560"/>
            <a:ext cx="1218992" cy="12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A3C74-4D72-7F40-9519-9E5106AD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B4E1D23-2587-304F-AFAA-339FEE7D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FEB845-EFD4-D849-898B-97C8AE21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management</a:t>
            </a:r>
          </a:p>
          <a:p>
            <a:pPr marL="0" indent="0">
              <a:buNone/>
            </a:pPr>
            <a:r>
              <a:rPr lang="en-US" dirty="0"/>
              <a:t>Getting all of us together</a:t>
            </a:r>
          </a:p>
          <a:p>
            <a:pPr marL="0" indent="0">
              <a:buNone/>
            </a:pPr>
            <a:r>
              <a:rPr lang="en-US" dirty="0"/>
              <a:t>Using older versions from </a:t>
            </a:r>
            <a:r>
              <a:rPr lang="en-US" dirty="0" err="1"/>
              <a:t>github</a:t>
            </a:r>
            <a:r>
              <a:rPr lang="en-US" dirty="0"/>
              <a:t>/source tree</a:t>
            </a:r>
          </a:p>
          <a:p>
            <a:pPr marL="0" indent="0">
              <a:buNone/>
            </a:pPr>
            <a:r>
              <a:rPr lang="en-US" dirty="0"/>
              <a:t>Not allocating many people to the app initially</a:t>
            </a:r>
          </a:p>
        </p:txBody>
      </p:sp>
    </p:spTree>
    <p:extLst>
      <p:ext uri="{BB962C8B-B14F-4D97-AF65-F5344CB8AC3E}">
        <p14:creationId xmlns:p14="http://schemas.microsoft.com/office/powerpoint/2010/main" val="349485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A0F19C-A117-5B43-8A09-E5F2E20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7900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4DC73-C4CE-6E48-B88E-3D47BF8E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http://www.ameade.us/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C9938-7B5C-8244-8B7E-ACCD6E8CD6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19347-26B7-2246-9541-60E1A532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901" y="826901"/>
            <a:ext cx="5204197" cy="5204197"/>
          </a:xfrm>
        </p:spPr>
      </p:pic>
    </p:spTree>
    <p:extLst>
      <p:ext uri="{BB962C8B-B14F-4D97-AF65-F5344CB8AC3E}">
        <p14:creationId xmlns:p14="http://schemas.microsoft.com/office/powerpoint/2010/main" val="31369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940082"/>
            <a:ext cx="10364452" cy="398738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Ikenna Acholonu – Project Manager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Christopher Rodbourne - Front End Developer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Suvrat Jain - Mobile App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Daniel Schiff - Mobile App/Chart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Tyler Cuervo – API/Database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Greg Eugene - Front End Developer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Alexander Meade - API/Database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F886-6CED-7C47-8BDC-2C0B89CF33B1}"/>
              </a:ext>
            </a:extLst>
          </p:cNvPr>
          <p:cNvSpPr txBox="1">
            <a:spLocks/>
          </p:cNvSpPr>
          <p:nvPr/>
        </p:nvSpPr>
        <p:spPr>
          <a:xfrm>
            <a:off x="1082624" y="618517"/>
            <a:ext cx="100267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Members &amp; 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52FE-D130-C34E-B548-B4ED47E5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3D03-719F-9549-AD84-96322835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856-760B-CD46-AA30-803F91EF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http://www.ameade.us/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https://www.dropbox.com/s/0u4byfej0yqlz4b/app-release.apk?dl=0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3DA48-DB90-9C49-AABE-39CCD2E3E7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AA86-BCEE-4329-8BF4-5CAC116B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624A6-23EE-7649-888A-4AC8B91A8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23" y="606642"/>
            <a:ext cx="10026752" cy="1596177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RPS X-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next evolution of your favorite juvenile game -  now you can settle your petty disputes from your handheld device, or set up tournaments to determine the alpha member of your entire friend group. To be exact,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RPS X-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an Android app that makes it possible to set up/join lobbies for rock-paper-scissors matches and also keeps track of a variety of player performance statistics. Players will be able to log in and make or join a lobby.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37D11-6342-E248-899D-4D8C5869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3D93DE-6E1A-2A49-9B7B-031BC9CA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048"/>
            <a:ext cx="12192000" cy="6100952"/>
          </a:xfrm>
          <a:prstGeom prst="rect">
            <a:avLst/>
          </a:prstGeom>
        </p:spPr>
      </p:pic>
      <p:sp>
        <p:nvSpPr>
          <p:cNvPr id="19" name="Title 10">
            <a:extLst>
              <a:ext uri="{FF2B5EF4-FFF2-40B4-BE49-F238E27FC236}">
                <a16:creationId xmlns:a16="http://schemas.microsoft.com/office/drawing/2014/main" id="{FF1C7FCF-AC6B-D448-96A8-19830473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002"/>
            <a:ext cx="10364451" cy="77778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1140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BE5B4-13D4-144E-9396-4068C44B8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23" b="2943"/>
          <a:stretch/>
        </p:blipFill>
        <p:spPr>
          <a:xfrm>
            <a:off x="0" y="1733013"/>
            <a:ext cx="5863424" cy="4251367"/>
          </a:xfr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03FCA-001D-6243-8B6E-2C71ECA089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777" y="2723134"/>
            <a:ext cx="5324223" cy="2271124"/>
          </a:xfrm>
          <a:prstGeom prst="rect">
            <a:avLst/>
          </a:prstGeom>
        </p:spPr>
      </p:pic>
      <p:sp>
        <p:nvSpPr>
          <p:cNvPr id="16" name="Title 10">
            <a:extLst>
              <a:ext uri="{FF2B5EF4-FFF2-40B4-BE49-F238E27FC236}">
                <a16:creationId xmlns:a16="http://schemas.microsoft.com/office/drawing/2014/main" id="{5C323FF8-1DD1-AE40-9573-E7ADECC3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002"/>
            <a:ext cx="10364451" cy="777780"/>
          </a:xfrm>
        </p:spPr>
        <p:txBody>
          <a:bodyPr/>
          <a:lstStyle/>
          <a:p>
            <a:r>
              <a:rPr lang="en-US" dirty="0"/>
              <a:t>Use case and </a:t>
            </a:r>
            <a:r>
              <a:rPr lang="en-US" dirty="0" err="1"/>
              <a:t>er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5497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ECD3F-7432-FE44-A8FC-277E2816B8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8801" y="5791200"/>
            <a:ext cx="1076702" cy="35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A26EE-879C-5947-B8F5-8B641767F5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9973"/>
            <a:ext cx="12192000" cy="5848027"/>
          </a:xfrm>
          <a:prstGeom prst="rect">
            <a:avLst/>
          </a:prstGeom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E77B4311-1E6A-1C46-8429-39CE4F73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003"/>
            <a:ext cx="10364451" cy="777780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72692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1028" name="Picture 4" descr="https://i.imgur.com/7PqggOQ.png">
            <a:extLst>
              <a:ext uri="{FF2B5EF4-FFF2-40B4-BE49-F238E27FC236}">
                <a16:creationId xmlns:a16="http://schemas.microsoft.com/office/drawing/2014/main" id="{E107CB3C-BF0A-4F9B-954D-DD494A80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288" y="2352613"/>
            <a:ext cx="11782246" cy="33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D374A-F2E7-3444-8FB2-551230D4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AA86-BCEE-4329-8BF4-5CAC116B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624A6-23EE-7649-888A-4AC8B91A8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077" y="1147473"/>
            <a:ext cx="4047993" cy="211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350" y="1154241"/>
            <a:ext cx="4070993" cy="2103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350" y="3429000"/>
            <a:ext cx="4094265" cy="2132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28" y="3433763"/>
            <a:ext cx="4084842" cy="212788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4F754-E1EA-B447-BB88-527AD4D425D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39070" y="2202793"/>
            <a:ext cx="1395280" cy="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1D8677-02FD-134A-93AD-FED32F59BB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69847" y="3258113"/>
            <a:ext cx="11636" cy="17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F44137-8737-C947-AB78-B05AEFCC1BC3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239070" y="4495324"/>
            <a:ext cx="139528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0419B49-EC87-EE4B-AB20-529367DBC8B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7648" y="5806172"/>
            <a:ext cx="1076702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97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{7B939CBC-D0D1-A949-AA7F-F4BAA0BAFF10}tf10001073</Template>
  <TotalTime>18919</TotalTime>
  <Words>252</Words>
  <Application>Microsoft Macintosh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Droplet</vt:lpstr>
      <vt:lpstr>RPS x</vt:lpstr>
      <vt:lpstr>PowerPoint Presentation</vt:lpstr>
      <vt:lpstr>About</vt:lpstr>
      <vt:lpstr>Gantt chart</vt:lpstr>
      <vt:lpstr>Use case and er diagram</vt:lpstr>
      <vt:lpstr>Class diagram</vt:lpstr>
      <vt:lpstr>Database</vt:lpstr>
      <vt:lpstr>Concept</vt:lpstr>
      <vt:lpstr>PowerPoint Presentation</vt:lpstr>
      <vt:lpstr>PowerPoint Presentation</vt:lpstr>
      <vt:lpstr>PowerPoint Presentation</vt:lpstr>
      <vt:lpstr>Final Version</vt:lpstr>
      <vt:lpstr>PowerPoint Presentation</vt:lpstr>
      <vt:lpstr>Mobile App</vt:lpstr>
      <vt:lpstr>Mobile app</vt:lpstr>
      <vt:lpstr>Features to be added soon</vt:lpstr>
      <vt:lpstr>Issues encountered</vt:lpstr>
      <vt:lpstr>DEMO</vt:lpstr>
      <vt:lpstr>PowerPoint Presentation</vt:lpstr>
      <vt:lpstr>References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RPSx</dc:title>
  <dc:creator>Ikenna Acholonu</dc:creator>
  <cp:lastModifiedBy>Suvrat Jain</cp:lastModifiedBy>
  <cp:revision>77</cp:revision>
  <dcterms:created xsi:type="dcterms:W3CDTF">2018-07-09T23:41:52Z</dcterms:created>
  <dcterms:modified xsi:type="dcterms:W3CDTF">2018-08-03T04:23:03Z</dcterms:modified>
</cp:coreProperties>
</file>