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09" y="5097498"/>
            <a:ext cx="4669751"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Swetha E</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au613021205056</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2E89D111-838B-2B5A-2203-DBB8DD883157}"/>
              </a:ext>
            </a:extLst>
          </p:cNvPr>
          <p:cNvPicPr>
            <a:picLocks noChangeAspect="1"/>
          </p:cNvPicPr>
          <p:nvPr/>
        </p:nvPicPr>
        <p:blipFill rotWithShape="1">
          <a:blip r:embed="rId3">
            <a:extLst>
              <a:ext uri="{28A0092B-C50C-407E-A947-70E740481C1C}">
                <a14:useLocalDpi xmlns:a14="http://schemas.microsoft.com/office/drawing/2010/main" val="0"/>
              </a:ext>
            </a:extLst>
          </a:blip>
          <a:srcRect t="3950" r="45634" b="23920"/>
          <a:stretch/>
        </p:blipFill>
        <p:spPr>
          <a:xfrm>
            <a:off x="2703871" y="1871991"/>
            <a:ext cx="7180357" cy="4341996"/>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AFF4B049-C86F-2471-0096-715DF317749D}"/>
              </a:ext>
            </a:extLst>
          </p:cNvPr>
          <p:cNvSpPr txBox="1"/>
          <p:nvPr/>
        </p:nvSpPr>
        <p:spPr>
          <a:xfrm>
            <a:off x="2368696" y="2106756"/>
            <a:ext cx="7831218" cy="3416320"/>
          </a:xfrm>
          <a:prstGeom prst="rect">
            <a:avLst/>
          </a:prstGeom>
          <a:noFill/>
        </p:spPr>
        <p:txBody>
          <a:bodyPr wrap="square">
            <a:spAutoFit/>
          </a:bodyPr>
          <a:lstStyle/>
          <a:p>
            <a:pPr algn="just"/>
            <a:r>
              <a:rPr lang="en-US" b="0" i="0" dirty="0">
                <a:solidFill>
                  <a:srgbClr val="0D0D0D"/>
                </a:solidFill>
                <a:effectLst/>
                <a:highlight>
                  <a:srgbClr val="FFFFFF"/>
                </a:highlight>
                <a:latin typeface="Arial" panose="020B0604020202020204" pitchFamily="34" charset="0"/>
                <a:cs typeface="Arial" panose="020B0604020202020204" pitchFamily="34" charset="0"/>
              </a:rPr>
              <a:t>Revision History:</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Develop a version control system to track revisions made to notes over time.</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Allow users to view previous versions of notes, compare changes, and revert to earlier versions if needed.</a:t>
            </a:r>
          </a:p>
          <a:p>
            <a:pPr lvl="1" algn="just"/>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b="0" i="0" dirty="0">
                <a:solidFill>
                  <a:srgbClr val="0D0D0D"/>
                </a:solidFill>
                <a:effectLst/>
                <a:highlight>
                  <a:srgbClr val="FFFFFF"/>
                </a:highlight>
                <a:latin typeface="Arial" panose="020B0604020202020204" pitchFamily="34" charset="0"/>
                <a:cs typeface="Arial" panose="020B0604020202020204" pitchFamily="34" charset="0"/>
              </a:rPr>
              <a:t>Advanced Search and Filtering:</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Enhance the search functionality to support advanced search queries, including keyword search, tag-based search, and filtering by note attributes (e.g., author, date).</a:t>
            </a:r>
          </a:p>
          <a:p>
            <a:pPr marL="742950" lvl="1" indent="-285750" algn="just">
              <a:buFont typeface="+mj-lt"/>
              <a:buAutoNum type="arabicPeriod"/>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autocomplete suggestions to assist users in finding relevant notes quickly.</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B7D48BDD-8046-87BD-AC73-E49F49465BF7}"/>
              </a:ext>
            </a:extLst>
          </p:cNvPr>
          <p:cNvSpPr>
            <a:spLocks noChangeArrowheads="1"/>
          </p:cNvSpPr>
          <p:nvPr/>
        </p:nvSpPr>
        <p:spPr bwMode="auto">
          <a:xfrm>
            <a:off x="1259347"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7455311" cy="229511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developing a dynamic notes sharing web application with Python and Django. Designed with simplicity and usability in mind, the platform enables users to create, annotate, and distribute notes efficiently. Advanced features such as tagging, searching, and real-time synchronization enhance user experience, making it an indispensable tool for students, educators, and professionals alike.</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848466" y="2298948"/>
            <a:ext cx="7187380" cy="1339469"/>
          </a:xfrm>
          <a:prstGeom prst="rect">
            <a:avLst/>
          </a:prstGeom>
          <a:noFill/>
        </p:spPr>
        <p:txBody>
          <a:bodyPr wrap="square">
            <a:spAutoFit/>
          </a:bodyPr>
          <a:lstStyle/>
          <a:p>
            <a:pPr marL="457200">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Mobile Screen Adaptability : </a:t>
            </a:r>
            <a:r>
              <a:rPr lang="en-US" sz="1800" kern="100" dirty="0">
                <a:effectLst/>
                <a:latin typeface="Arial" panose="020B0604020202020204" pitchFamily="34" charset="0"/>
                <a:ea typeface="Aptos" panose="020B0004020202020204" pitchFamily="34" charset="0"/>
                <a:cs typeface="Arial" panose="020B0604020202020204" pitchFamily="34" charset="0"/>
              </a:rPr>
              <a:t>Extend the functionality of the notes sharing platform by developing a mobile application version for iOS and Android devices, enabling users to access and manage their notes on the go.</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FA5FA216-B4D7-1CFC-F3D3-1EA1FB25F448}"/>
              </a:ext>
            </a:extLst>
          </p:cNvPr>
          <p:cNvSpPr txBox="1"/>
          <p:nvPr/>
        </p:nvSpPr>
        <p:spPr>
          <a:xfrm>
            <a:off x="1456229" y="1865569"/>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A800AC33-6E39-2F9A-3A99-6A591607BB5B}"/>
              </a:ext>
            </a:extLst>
          </p:cNvPr>
          <p:cNvSpPr txBox="1"/>
          <p:nvPr/>
        </p:nvSpPr>
        <p:spPr>
          <a:xfrm>
            <a:off x="1448853" y="1747581"/>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E95D54D-B253-02E4-12C5-6000313C7123}"/>
              </a:ext>
            </a:extLst>
          </p:cNvPr>
          <p:cNvSpPr txBox="1"/>
          <p:nvPr/>
        </p:nvSpPr>
        <p:spPr>
          <a:xfrm>
            <a:off x="1483442"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529B15D8-4654-7569-7AD9-8688AD10936E}"/>
              </a:ext>
            </a:extLst>
          </p:cNvPr>
          <p:cNvPicPr>
            <a:picLocks noChangeAspect="1"/>
          </p:cNvPicPr>
          <p:nvPr/>
        </p:nvPicPr>
        <p:blipFill rotWithShape="1">
          <a:blip r:embed="rId3">
            <a:extLst>
              <a:ext uri="{28A0092B-C50C-407E-A947-70E740481C1C}">
                <a14:useLocalDpi xmlns:a14="http://schemas.microsoft.com/office/drawing/2010/main" val="0"/>
              </a:ext>
            </a:extLst>
          </a:blip>
          <a:srcRect b="35213"/>
          <a:stretch/>
        </p:blipFill>
        <p:spPr>
          <a:xfrm>
            <a:off x="634180" y="1670312"/>
            <a:ext cx="10923639" cy="4877971"/>
          </a:xfrm>
          <a:prstGeom prst="rect">
            <a:avLst/>
          </a:prstGeom>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TotalTime>
  <Words>737</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16</cp:revision>
  <dcterms:created xsi:type="dcterms:W3CDTF">2024-04-08T08:29:47Z</dcterms:created>
  <dcterms:modified xsi:type="dcterms:W3CDTF">2024-04-08T16:52:34Z</dcterms:modified>
</cp:coreProperties>
</file>