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FC8DC8-0D4D-4B29-8624-169C9E6E14B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9264E4-C360-4736-AB09-78193B7BD97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CFX Debugger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Suwat Ch. 12/16/09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with </a:t>
            </a:r>
            <a:r>
              <a:rPr lang="en-US" dirty="0" err="1" smtClean="0"/>
              <a:t>dbg</a:t>
            </a:r>
            <a:r>
              <a:rPr lang="en-US" dirty="0" smtClean="0"/>
              <a:t> extension.</a:t>
            </a:r>
          </a:p>
          <a:p>
            <a:r>
              <a:rPr lang="en-US" dirty="0" smtClean="0"/>
              <a:t>Learn about CFX </a:t>
            </a:r>
            <a:r>
              <a:rPr lang="en-US" dirty="0" err="1" smtClean="0"/>
              <a:t>dbg</a:t>
            </a:r>
            <a:r>
              <a:rPr lang="en-US" dirty="0" smtClean="0"/>
              <a:t> extension (cfexts.dll)</a:t>
            </a:r>
          </a:p>
          <a:p>
            <a:r>
              <a:rPr lang="en-US" dirty="0" smtClean="0"/>
              <a:t>Know how to enhance it for your specific feature </a:t>
            </a:r>
            <a:r>
              <a:rPr lang="en-US" dirty="0" err="1" smtClean="0"/>
              <a:t>dbg</a:t>
            </a:r>
            <a:r>
              <a:rPr lang="en-US" dirty="0" smtClean="0"/>
              <a:t> experience.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Dbg</a:t>
            </a:r>
            <a:r>
              <a:rPr lang="en-US" dirty="0" smtClean="0"/>
              <a:t> extension (http://dbg)</a:t>
            </a:r>
          </a:p>
          <a:p>
            <a:pPr lvl="1"/>
            <a:r>
              <a:rPr lang="en-US" dirty="0" smtClean="0"/>
              <a:t>What/Why?</a:t>
            </a:r>
          </a:p>
          <a:p>
            <a:pPr lvl="1"/>
            <a:r>
              <a:rPr lang="en-US" dirty="0" smtClean="0"/>
              <a:t>How to load and invoke the extension.</a:t>
            </a:r>
          </a:p>
          <a:p>
            <a:pPr lvl="1"/>
            <a:r>
              <a:rPr lang="en-US" dirty="0" smtClean="0"/>
              <a:t>Demo - our first </a:t>
            </a:r>
            <a:r>
              <a:rPr lang="en-US" dirty="0" err="1" smtClean="0"/>
              <a:t>dbg</a:t>
            </a:r>
            <a:r>
              <a:rPr lang="en-US" dirty="0" smtClean="0"/>
              <a:t> extension (hwexts.dll)</a:t>
            </a:r>
          </a:p>
          <a:p>
            <a:pPr lvl="1"/>
            <a:r>
              <a:rPr lang="en-US" dirty="0" smtClean="0"/>
              <a:t>How to consume other extension </a:t>
            </a:r>
            <a:r>
              <a:rPr lang="en-US" dirty="0" err="1" smtClean="0"/>
              <a:t>funtionalities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Useful </a:t>
            </a:r>
            <a:r>
              <a:rPr lang="en-US" dirty="0" err="1" smtClean="0"/>
              <a:t>Dbg</a:t>
            </a:r>
            <a:r>
              <a:rPr lang="en-US" dirty="0" smtClean="0"/>
              <a:t> extensions (!help).</a:t>
            </a:r>
          </a:p>
          <a:p>
            <a:pPr lvl="1"/>
            <a:r>
              <a:rPr lang="en-US" dirty="0" smtClean="0"/>
              <a:t>Exts.dll (dump </a:t>
            </a:r>
            <a:r>
              <a:rPr lang="en-US" dirty="0" err="1" smtClean="0"/>
              <a:t>SecurityDescriptor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CLR SOS </a:t>
            </a:r>
            <a:r>
              <a:rPr lang="en-US" dirty="0" err="1" smtClean="0"/>
              <a:t>dbg</a:t>
            </a:r>
            <a:r>
              <a:rPr lang="en-US" dirty="0" smtClean="0"/>
              <a:t> extension (sos.dll)</a:t>
            </a:r>
          </a:p>
          <a:p>
            <a:r>
              <a:rPr lang="en-US" dirty="0" err="1" smtClean="0"/>
              <a:t>Dbg</a:t>
            </a:r>
            <a:r>
              <a:rPr lang="en-US" dirty="0" smtClean="0"/>
              <a:t> extension written in Managed Code!</a:t>
            </a:r>
          </a:p>
          <a:p>
            <a:pPr lvl="1"/>
            <a:r>
              <a:rPr lang="en-US" dirty="0" err="1" smtClean="0"/>
              <a:t>DllExporter</a:t>
            </a:r>
            <a:endParaRPr lang="en-US" dirty="0" smtClean="0"/>
          </a:p>
          <a:p>
            <a:r>
              <a:rPr lang="en-US" dirty="0" smtClean="0"/>
              <a:t>CFX </a:t>
            </a:r>
            <a:r>
              <a:rPr lang="en-US" dirty="0" err="1" smtClean="0"/>
              <a:t>dbg</a:t>
            </a:r>
            <a:r>
              <a:rPr lang="en-US" dirty="0" smtClean="0"/>
              <a:t> extension (cfexts.dll)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99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CFX Debugger Extension</vt:lpstr>
      <vt:lpstr>Goals</vt:lpstr>
      <vt:lpstr>Overview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CFX Debugger Extension</dc:title>
  <dc:creator>suwatch</dc:creator>
  <cp:lastModifiedBy>Suwat Chitphakdibodin</cp:lastModifiedBy>
  <cp:revision>144</cp:revision>
  <dcterms:created xsi:type="dcterms:W3CDTF">2009-12-15T21:15:13Z</dcterms:created>
  <dcterms:modified xsi:type="dcterms:W3CDTF">2009-12-16T21:29:25Z</dcterms:modified>
</cp:coreProperties>
</file>