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gadeeshwaran Suruli" userId="4f1ffd180cf081a1" providerId="LiveId" clId="{1A999B92-D9C9-4501-96EA-9006EBBE026B}"/>
    <pc:docChg chg="undo custSel addSld modSld">
      <pc:chgData name="Jegadeeshwaran Suruli" userId="4f1ffd180cf081a1" providerId="LiveId" clId="{1A999B92-D9C9-4501-96EA-9006EBBE026B}" dt="2025-08-20T05:43:12.521" v="110" actId="122"/>
      <pc:docMkLst>
        <pc:docMk/>
      </pc:docMkLst>
      <pc:sldChg chg="modSp mod">
        <pc:chgData name="Jegadeeshwaran Suruli" userId="4f1ffd180cf081a1" providerId="LiveId" clId="{1A999B92-D9C9-4501-96EA-9006EBBE026B}" dt="2025-08-20T05:23:47.697" v="2" actId="14100"/>
        <pc:sldMkLst>
          <pc:docMk/>
          <pc:sldMk cId="1274915184" sldId="259"/>
        </pc:sldMkLst>
        <pc:spChg chg="mod">
          <ac:chgData name="Jegadeeshwaran Suruli" userId="4f1ffd180cf081a1" providerId="LiveId" clId="{1A999B92-D9C9-4501-96EA-9006EBBE026B}" dt="2025-08-20T05:23:47.697" v="2" actId="14100"/>
          <ac:spMkLst>
            <pc:docMk/>
            <pc:sldMk cId="1274915184" sldId="259"/>
            <ac:spMk id="4" creationId="{D466D851-F064-F75E-A8DC-E54D69D59D3A}"/>
          </ac:spMkLst>
        </pc:spChg>
      </pc:sldChg>
      <pc:sldChg chg="addSp delSp modSp new mod">
        <pc:chgData name="Jegadeeshwaran Suruli" userId="4f1ffd180cf081a1" providerId="LiveId" clId="{1A999B92-D9C9-4501-96EA-9006EBBE026B}" dt="2025-08-20T05:26:35.825" v="11" actId="14100"/>
        <pc:sldMkLst>
          <pc:docMk/>
          <pc:sldMk cId="1144121046" sldId="260"/>
        </pc:sldMkLst>
        <pc:spChg chg="mod">
          <ac:chgData name="Jegadeeshwaran Suruli" userId="4f1ffd180cf081a1" providerId="LiveId" clId="{1A999B92-D9C9-4501-96EA-9006EBBE026B}" dt="2025-08-20T05:25:50.247" v="8" actId="122"/>
          <ac:spMkLst>
            <pc:docMk/>
            <pc:sldMk cId="1144121046" sldId="260"/>
            <ac:spMk id="2" creationId="{5029F1A0-FCE6-9DD2-1552-5943AC0BA31D}"/>
          </ac:spMkLst>
        </pc:spChg>
        <pc:spChg chg="del">
          <ac:chgData name="Jegadeeshwaran Suruli" userId="4f1ffd180cf081a1" providerId="LiveId" clId="{1A999B92-D9C9-4501-96EA-9006EBBE026B}" dt="2025-08-20T05:24:47.690" v="4" actId="931"/>
          <ac:spMkLst>
            <pc:docMk/>
            <pc:sldMk cId="1144121046" sldId="260"/>
            <ac:spMk id="3" creationId="{E16FA299-AD5E-B8CD-576B-E875EB246017}"/>
          </ac:spMkLst>
        </pc:spChg>
        <pc:spChg chg="mod">
          <ac:chgData name="Jegadeeshwaran Suruli" userId="4f1ffd180cf081a1" providerId="LiveId" clId="{1A999B92-D9C9-4501-96EA-9006EBBE026B}" dt="2025-08-20T05:26:35.825" v="11" actId="14100"/>
          <ac:spMkLst>
            <pc:docMk/>
            <pc:sldMk cId="1144121046" sldId="260"/>
            <ac:spMk id="4" creationId="{9478F8D9-4C9A-1901-2C7D-F24AD02C6C56}"/>
          </ac:spMkLst>
        </pc:spChg>
        <pc:picChg chg="add mod">
          <ac:chgData name="Jegadeeshwaran Suruli" userId="4f1ffd180cf081a1" providerId="LiveId" clId="{1A999B92-D9C9-4501-96EA-9006EBBE026B}" dt="2025-08-20T05:24:47.690" v="4" actId="931"/>
          <ac:picMkLst>
            <pc:docMk/>
            <pc:sldMk cId="1144121046" sldId="260"/>
            <ac:picMk id="6" creationId="{87354128-4427-BE73-B347-AACA8B361FF4}"/>
          </ac:picMkLst>
        </pc:picChg>
      </pc:sldChg>
      <pc:sldChg chg="addSp delSp modSp new mod">
        <pc:chgData name="Jegadeeshwaran Suruli" userId="4f1ffd180cf081a1" providerId="LiveId" clId="{1A999B92-D9C9-4501-96EA-9006EBBE026B}" dt="2025-08-20T05:29:11.918" v="26" actId="14100"/>
        <pc:sldMkLst>
          <pc:docMk/>
          <pc:sldMk cId="2956324028" sldId="261"/>
        </pc:sldMkLst>
        <pc:spChg chg="mod">
          <ac:chgData name="Jegadeeshwaran Suruli" userId="4f1ffd180cf081a1" providerId="LiveId" clId="{1A999B92-D9C9-4501-96EA-9006EBBE026B}" dt="2025-08-20T05:29:11.918" v="26" actId="14100"/>
          <ac:spMkLst>
            <pc:docMk/>
            <pc:sldMk cId="2956324028" sldId="261"/>
            <ac:spMk id="2" creationId="{3754B65C-D971-3841-AB80-9E09EE14B0F6}"/>
          </ac:spMkLst>
        </pc:spChg>
        <pc:spChg chg="del">
          <ac:chgData name="Jegadeeshwaran Suruli" userId="4f1ffd180cf081a1" providerId="LiveId" clId="{1A999B92-D9C9-4501-96EA-9006EBBE026B}" dt="2025-08-20T05:27:04.872" v="13" actId="931"/>
          <ac:spMkLst>
            <pc:docMk/>
            <pc:sldMk cId="2956324028" sldId="261"/>
            <ac:spMk id="3" creationId="{3B1A7D12-5386-862E-9D28-47562DD75DDA}"/>
          </ac:spMkLst>
        </pc:spChg>
        <pc:spChg chg="mod">
          <ac:chgData name="Jegadeeshwaran Suruli" userId="4f1ffd180cf081a1" providerId="LiveId" clId="{1A999B92-D9C9-4501-96EA-9006EBBE026B}" dt="2025-08-20T05:28:40.419" v="20" actId="14100"/>
          <ac:spMkLst>
            <pc:docMk/>
            <pc:sldMk cId="2956324028" sldId="261"/>
            <ac:spMk id="4" creationId="{0A125143-85BB-63F1-D57D-D014A5028C19}"/>
          </ac:spMkLst>
        </pc:spChg>
        <pc:picChg chg="add mod">
          <ac:chgData name="Jegadeeshwaran Suruli" userId="4f1ffd180cf081a1" providerId="LiveId" clId="{1A999B92-D9C9-4501-96EA-9006EBBE026B}" dt="2025-08-20T05:27:04.872" v="13" actId="931"/>
          <ac:picMkLst>
            <pc:docMk/>
            <pc:sldMk cId="2956324028" sldId="261"/>
            <ac:picMk id="6" creationId="{CD011D28-6E66-8830-41D5-0DBAF81FEE10}"/>
          </ac:picMkLst>
        </pc:picChg>
      </pc:sldChg>
      <pc:sldChg chg="addSp delSp modSp new mod">
        <pc:chgData name="Jegadeeshwaran Suruli" userId="4f1ffd180cf081a1" providerId="LiveId" clId="{1A999B92-D9C9-4501-96EA-9006EBBE026B}" dt="2025-08-20T05:31:47.487" v="36" actId="14100"/>
        <pc:sldMkLst>
          <pc:docMk/>
          <pc:sldMk cId="259968275" sldId="262"/>
        </pc:sldMkLst>
        <pc:spChg chg="mod">
          <ac:chgData name="Jegadeeshwaran Suruli" userId="4f1ffd180cf081a1" providerId="LiveId" clId="{1A999B92-D9C9-4501-96EA-9006EBBE026B}" dt="2025-08-20T05:31:47.487" v="36" actId="14100"/>
          <ac:spMkLst>
            <pc:docMk/>
            <pc:sldMk cId="259968275" sldId="262"/>
            <ac:spMk id="2" creationId="{E21999CD-52C9-59CB-4D7D-B4DD804AB104}"/>
          </ac:spMkLst>
        </pc:spChg>
        <pc:spChg chg="del">
          <ac:chgData name="Jegadeeshwaran Suruli" userId="4f1ffd180cf081a1" providerId="LiveId" clId="{1A999B92-D9C9-4501-96EA-9006EBBE026B}" dt="2025-08-20T05:29:42.436" v="28" actId="931"/>
          <ac:spMkLst>
            <pc:docMk/>
            <pc:sldMk cId="259968275" sldId="262"/>
            <ac:spMk id="3" creationId="{89352D94-0F1A-D8D7-AFC6-B05B4F2C3097}"/>
          </ac:spMkLst>
        </pc:spChg>
        <pc:spChg chg="mod">
          <ac:chgData name="Jegadeeshwaran Suruli" userId="4f1ffd180cf081a1" providerId="LiveId" clId="{1A999B92-D9C9-4501-96EA-9006EBBE026B}" dt="2025-08-20T05:31:39.132" v="35" actId="14100"/>
          <ac:spMkLst>
            <pc:docMk/>
            <pc:sldMk cId="259968275" sldId="262"/>
            <ac:spMk id="4" creationId="{49A80A06-2FBC-C777-E3D8-77D9B16AB90F}"/>
          </ac:spMkLst>
        </pc:spChg>
        <pc:picChg chg="add mod">
          <ac:chgData name="Jegadeeshwaran Suruli" userId="4f1ffd180cf081a1" providerId="LiveId" clId="{1A999B92-D9C9-4501-96EA-9006EBBE026B}" dt="2025-08-20T05:29:42.436" v="28" actId="931"/>
          <ac:picMkLst>
            <pc:docMk/>
            <pc:sldMk cId="259968275" sldId="262"/>
            <ac:picMk id="6" creationId="{9E3AF1B9-0D39-C1C7-B8ED-F27666A77218}"/>
          </ac:picMkLst>
        </pc:picChg>
      </pc:sldChg>
      <pc:sldChg chg="addSp delSp modSp new mod">
        <pc:chgData name="Jegadeeshwaran Suruli" userId="4f1ffd180cf081a1" providerId="LiveId" clId="{1A999B92-D9C9-4501-96EA-9006EBBE026B}" dt="2025-08-20T05:34:07.008" v="46" actId="14100"/>
        <pc:sldMkLst>
          <pc:docMk/>
          <pc:sldMk cId="109235759" sldId="263"/>
        </pc:sldMkLst>
        <pc:spChg chg="mod">
          <ac:chgData name="Jegadeeshwaran Suruli" userId="4f1ffd180cf081a1" providerId="LiveId" clId="{1A999B92-D9C9-4501-96EA-9006EBBE026B}" dt="2025-08-20T05:34:07.008" v="46" actId="14100"/>
          <ac:spMkLst>
            <pc:docMk/>
            <pc:sldMk cId="109235759" sldId="263"/>
            <ac:spMk id="2" creationId="{4E9E8002-660E-2421-65D4-050E513C07CC}"/>
          </ac:spMkLst>
        </pc:spChg>
        <pc:spChg chg="del">
          <ac:chgData name="Jegadeeshwaran Suruli" userId="4f1ffd180cf081a1" providerId="LiveId" clId="{1A999B92-D9C9-4501-96EA-9006EBBE026B}" dt="2025-08-20T05:32:29.717" v="38" actId="931"/>
          <ac:spMkLst>
            <pc:docMk/>
            <pc:sldMk cId="109235759" sldId="263"/>
            <ac:spMk id="3" creationId="{088B2929-FE5C-0A94-D58C-45AEE914E8DE}"/>
          </ac:spMkLst>
        </pc:spChg>
        <pc:spChg chg="mod">
          <ac:chgData name="Jegadeeshwaran Suruli" userId="4f1ffd180cf081a1" providerId="LiveId" clId="{1A999B92-D9C9-4501-96EA-9006EBBE026B}" dt="2025-08-20T05:34:02.120" v="45" actId="14100"/>
          <ac:spMkLst>
            <pc:docMk/>
            <pc:sldMk cId="109235759" sldId="263"/>
            <ac:spMk id="4" creationId="{8A660E59-6AD9-7C6D-3BD7-92A8E6B28E93}"/>
          </ac:spMkLst>
        </pc:spChg>
        <pc:picChg chg="add mod">
          <ac:chgData name="Jegadeeshwaran Suruli" userId="4f1ffd180cf081a1" providerId="LiveId" clId="{1A999B92-D9C9-4501-96EA-9006EBBE026B}" dt="2025-08-20T05:32:29.717" v="38" actId="931"/>
          <ac:picMkLst>
            <pc:docMk/>
            <pc:sldMk cId="109235759" sldId="263"/>
            <ac:picMk id="6" creationId="{A96B00E1-61E6-3E37-398D-05039F4C39DE}"/>
          </ac:picMkLst>
        </pc:picChg>
      </pc:sldChg>
      <pc:sldChg chg="addSp delSp modSp new mod">
        <pc:chgData name="Jegadeeshwaran Suruli" userId="4f1ffd180cf081a1" providerId="LiveId" clId="{1A999B92-D9C9-4501-96EA-9006EBBE026B}" dt="2025-08-20T05:36:08.383" v="57" actId="14100"/>
        <pc:sldMkLst>
          <pc:docMk/>
          <pc:sldMk cId="2160600394" sldId="264"/>
        </pc:sldMkLst>
        <pc:spChg chg="mod">
          <ac:chgData name="Jegadeeshwaran Suruli" userId="4f1ffd180cf081a1" providerId="LiveId" clId="{1A999B92-D9C9-4501-96EA-9006EBBE026B}" dt="2025-08-20T05:36:08.383" v="57" actId="14100"/>
          <ac:spMkLst>
            <pc:docMk/>
            <pc:sldMk cId="2160600394" sldId="264"/>
            <ac:spMk id="2" creationId="{F56BA92A-17F5-5F5A-FB68-24CD8D618535}"/>
          </ac:spMkLst>
        </pc:spChg>
        <pc:spChg chg="del">
          <ac:chgData name="Jegadeeshwaran Suruli" userId="4f1ffd180cf081a1" providerId="LiveId" clId="{1A999B92-D9C9-4501-96EA-9006EBBE026B}" dt="2025-08-20T05:34:29.216" v="48" actId="931"/>
          <ac:spMkLst>
            <pc:docMk/>
            <pc:sldMk cId="2160600394" sldId="264"/>
            <ac:spMk id="3" creationId="{4EFBB69B-1B29-4F0A-0C93-2C65F6E0A306}"/>
          </ac:spMkLst>
        </pc:spChg>
        <pc:spChg chg="mod">
          <ac:chgData name="Jegadeeshwaran Suruli" userId="4f1ffd180cf081a1" providerId="LiveId" clId="{1A999B92-D9C9-4501-96EA-9006EBBE026B}" dt="2025-08-20T05:35:56.605" v="55" actId="14100"/>
          <ac:spMkLst>
            <pc:docMk/>
            <pc:sldMk cId="2160600394" sldId="264"/>
            <ac:spMk id="4" creationId="{4B6A3DC6-5197-4E56-1791-5BBDF8EC8941}"/>
          </ac:spMkLst>
        </pc:spChg>
        <pc:picChg chg="add mod">
          <ac:chgData name="Jegadeeshwaran Suruli" userId="4f1ffd180cf081a1" providerId="LiveId" clId="{1A999B92-D9C9-4501-96EA-9006EBBE026B}" dt="2025-08-20T05:34:29.216" v="48" actId="931"/>
          <ac:picMkLst>
            <pc:docMk/>
            <pc:sldMk cId="2160600394" sldId="264"/>
            <ac:picMk id="6" creationId="{CC91E2ED-4667-9118-071B-6CDCF805CBA4}"/>
          </ac:picMkLst>
        </pc:picChg>
      </pc:sldChg>
      <pc:sldChg chg="addSp delSp modSp new mod">
        <pc:chgData name="Jegadeeshwaran Suruli" userId="4f1ffd180cf081a1" providerId="LiveId" clId="{1A999B92-D9C9-4501-96EA-9006EBBE026B}" dt="2025-08-20T05:39:57.127" v="81" actId="14100"/>
        <pc:sldMkLst>
          <pc:docMk/>
          <pc:sldMk cId="322466635" sldId="265"/>
        </pc:sldMkLst>
        <pc:spChg chg="mod">
          <ac:chgData name="Jegadeeshwaran Suruli" userId="4f1ffd180cf081a1" providerId="LiveId" clId="{1A999B92-D9C9-4501-96EA-9006EBBE026B}" dt="2025-08-20T05:39:57.127" v="81" actId="14100"/>
          <ac:spMkLst>
            <pc:docMk/>
            <pc:sldMk cId="322466635" sldId="265"/>
            <ac:spMk id="2" creationId="{1B626E0D-F751-7EF4-79AA-B31CFB04D7E6}"/>
          </ac:spMkLst>
        </pc:spChg>
        <pc:spChg chg="del">
          <ac:chgData name="Jegadeeshwaran Suruli" userId="4f1ffd180cf081a1" providerId="LiveId" clId="{1A999B92-D9C9-4501-96EA-9006EBBE026B}" dt="2025-08-20T05:36:33.445" v="59" actId="931"/>
          <ac:spMkLst>
            <pc:docMk/>
            <pc:sldMk cId="322466635" sldId="265"/>
            <ac:spMk id="3" creationId="{CA093991-F550-448A-ACCD-61F7AD275554}"/>
          </ac:spMkLst>
        </pc:spChg>
        <pc:spChg chg="add del mod">
          <ac:chgData name="Jegadeeshwaran Suruli" userId="4f1ffd180cf081a1" providerId="LiveId" clId="{1A999B92-D9C9-4501-96EA-9006EBBE026B}" dt="2025-08-20T05:39:48.513" v="80" actId="20577"/>
          <ac:spMkLst>
            <pc:docMk/>
            <pc:sldMk cId="322466635" sldId="265"/>
            <ac:spMk id="4" creationId="{BB59247C-5E80-E8A7-A230-2AD19635EA7D}"/>
          </ac:spMkLst>
        </pc:spChg>
        <pc:spChg chg="add mod">
          <ac:chgData name="Jegadeeshwaran Suruli" userId="4f1ffd180cf081a1" providerId="LiveId" clId="{1A999B92-D9C9-4501-96EA-9006EBBE026B}" dt="2025-08-20T05:37:34.513" v="65"/>
          <ac:spMkLst>
            <pc:docMk/>
            <pc:sldMk cId="322466635" sldId="265"/>
            <ac:spMk id="7" creationId="{6BA2A487-3761-A350-57BB-A1291E50CB8D}"/>
          </ac:spMkLst>
        </pc:spChg>
        <pc:spChg chg="add mod">
          <ac:chgData name="Jegadeeshwaran Suruli" userId="4f1ffd180cf081a1" providerId="LiveId" clId="{1A999B92-D9C9-4501-96EA-9006EBBE026B}" dt="2025-08-20T05:38:53.829" v="75"/>
          <ac:spMkLst>
            <pc:docMk/>
            <pc:sldMk cId="322466635" sldId="265"/>
            <ac:spMk id="8" creationId="{EFCC901D-E1A9-9CBD-CB98-2B153A454151}"/>
          </ac:spMkLst>
        </pc:spChg>
        <pc:picChg chg="add mod">
          <ac:chgData name="Jegadeeshwaran Suruli" userId="4f1ffd180cf081a1" providerId="LiveId" clId="{1A999B92-D9C9-4501-96EA-9006EBBE026B}" dt="2025-08-20T05:36:33.445" v="59" actId="931"/>
          <ac:picMkLst>
            <pc:docMk/>
            <pc:sldMk cId="322466635" sldId="265"/>
            <ac:picMk id="6" creationId="{F68A0665-8C99-70EA-C7E3-F44942A3A0AA}"/>
          </ac:picMkLst>
        </pc:picChg>
      </pc:sldChg>
      <pc:sldChg chg="addSp delSp modSp new mod">
        <pc:chgData name="Jegadeeshwaran Suruli" userId="4f1ffd180cf081a1" providerId="LiveId" clId="{1A999B92-D9C9-4501-96EA-9006EBBE026B}" dt="2025-08-20T05:41:53.438" v="91" actId="14100"/>
        <pc:sldMkLst>
          <pc:docMk/>
          <pc:sldMk cId="1920049616" sldId="266"/>
        </pc:sldMkLst>
        <pc:spChg chg="mod">
          <ac:chgData name="Jegadeeshwaran Suruli" userId="4f1ffd180cf081a1" providerId="LiveId" clId="{1A999B92-D9C9-4501-96EA-9006EBBE026B}" dt="2025-08-20T05:41:53.438" v="91" actId="14100"/>
          <ac:spMkLst>
            <pc:docMk/>
            <pc:sldMk cId="1920049616" sldId="266"/>
            <ac:spMk id="2" creationId="{AF410BBE-138E-E4EE-2B97-9CDC45E6D56E}"/>
          </ac:spMkLst>
        </pc:spChg>
        <pc:spChg chg="del">
          <ac:chgData name="Jegadeeshwaran Suruli" userId="4f1ffd180cf081a1" providerId="LiveId" clId="{1A999B92-D9C9-4501-96EA-9006EBBE026B}" dt="2025-08-20T05:40:19.956" v="83" actId="931"/>
          <ac:spMkLst>
            <pc:docMk/>
            <pc:sldMk cId="1920049616" sldId="266"/>
            <ac:spMk id="3" creationId="{DDC22839-B47A-C3F7-B5E4-FA02CD58FC10}"/>
          </ac:spMkLst>
        </pc:spChg>
        <pc:spChg chg="mod">
          <ac:chgData name="Jegadeeshwaran Suruli" userId="4f1ffd180cf081a1" providerId="LiveId" clId="{1A999B92-D9C9-4501-96EA-9006EBBE026B}" dt="2025-08-20T05:41:46.897" v="90" actId="14100"/>
          <ac:spMkLst>
            <pc:docMk/>
            <pc:sldMk cId="1920049616" sldId="266"/>
            <ac:spMk id="4" creationId="{4BA891D2-DDEB-4614-3EA2-B9A1528C9A85}"/>
          </ac:spMkLst>
        </pc:spChg>
        <pc:picChg chg="add mod">
          <ac:chgData name="Jegadeeshwaran Suruli" userId="4f1ffd180cf081a1" providerId="LiveId" clId="{1A999B92-D9C9-4501-96EA-9006EBBE026B}" dt="2025-08-20T05:40:19.956" v="83" actId="931"/>
          <ac:picMkLst>
            <pc:docMk/>
            <pc:sldMk cId="1920049616" sldId="266"/>
            <ac:picMk id="6" creationId="{05A7826C-F703-24A2-8452-54CE30B628B1}"/>
          </ac:picMkLst>
        </pc:picChg>
      </pc:sldChg>
      <pc:sldChg chg="modSp new mod">
        <pc:chgData name="Jegadeeshwaran Suruli" userId="4f1ffd180cf081a1" providerId="LiveId" clId="{1A999B92-D9C9-4501-96EA-9006EBBE026B}" dt="2025-08-20T05:43:12.521" v="110" actId="122"/>
        <pc:sldMkLst>
          <pc:docMk/>
          <pc:sldMk cId="3101252094" sldId="267"/>
        </pc:sldMkLst>
        <pc:spChg chg="mod">
          <ac:chgData name="Jegadeeshwaran Suruli" userId="4f1ffd180cf081a1" providerId="LiveId" clId="{1A999B92-D9C9-4501-96EA-9006EBBE026B}" dt="2025-08-20T05:43:12.521" v="110" actId="122"/>
          <ac:spMkLst>
            <pc:docMk/>
            <pc:sldMk cId="3101252094" sldId="267"/>
            <ac:spMk id="2" creationId="{AB24D14D-744C-9DCD-7C9E-26E84C9914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D270-3D0D-20A2-7D5E-71FBB30B1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73F0D-9A8C-FE8A-0AC0-E58C87359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9F09-C55C-B936-5723-FC6E6E9D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1D990-3F91-A06B-20CC-087ECF95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D2A6-F643-AC0E-5A9B-C9CED274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09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62FA-5127-536E-3D7C-130E4306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2DFF1-41FE-3D49-606D-8BB6F4F04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3E62-F29E-F00C-A515-37F23CAB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696D-1A7D-F787-8249-E5455F0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E1F6-B1A4-B36C-A5CC-8CDEECAD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1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22EC9-6AE4-B4C5-4E79-81CD1A2C9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9F10-E80E-66B5-4A6E-F8F4461F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8315-C2A4-A7E0-9439-E86DEC25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E204-D111-DC79-176D-BA501659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961E-F3A8-573F-3C73-C5AC9F7A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35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5268-E538-E154-7AD1-54D0694A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33C2-1ACD-D54C-6512-1B97AC86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71E9-1541-1E0A-46AF-2EDD6DF3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FEDB-7A72-BECB-9531-F953297D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5057-E3C3-CF53-C689-9C8FFFC3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1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BFE7-35F1-05EF-ACB1-605C5E6C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72E0F-5854-3F1A-896B-07C92C8A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A575-075D-B226-3A3F-A04051B7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C4D8-045C-9A2D-F1B9-7A15525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1F13-9359-E1A3-887A-E99DD199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8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21FC-81F6-ABE5-2153-AD1712FA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F17F-EF89-B650-B130-4D088242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9B6AD-9B32-480E-7E22-217702D18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15B3-36B0-9738-F582-D833F4A7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55654-6ECA-B219-CBC3-613F7D13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ED67D-DF0D-24FB-E687-D1430D66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0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FAD7-9CBF-A9BD-2576-A11753F3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91E92-FBB9-053A-A200-E7698B41F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5E8CB-D9FE-E1F1-D5C1-76844711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5B7AD-4378-8952-5565-D6999DA9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37648-9D9C-BB5B-E391-3C0AC5CF6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58772-643A-D264-5D31-244E434D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E5929-6982-7DD8-23AE-95695B4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B16D6-1E47-23BF-CDBD-FC49152F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0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0B88-52F8-DCED-AF73-194C153F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2E87-D64D-4793-53A2-016B9F4C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7AFDE-DAC0-788A-F8C1-86786D76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AB934-2F19-FDC5-2D73-7463B740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6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7566D-D8C0-FA33-AC0C-301C6E25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6687-831E-1E64-CBC8-302C3288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1C9E3-23A1-8F6C-FB86-222FA0C4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FE1A-2D41-1895-9F34-2E5007E6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051D-2C69-BAAF-7EAB-B8057C59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25F0-8840-BDB3-481C-8939F5B74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4846-93B0-C654-1D1A-0743ED70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C74A0-F1E8-DE39-B702-618E2156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1714F-A876-323B-CA87-EA62EA82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1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A9B8-1178-4A98-544B-F10192C6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1D07E-6581-01A5-3958-427FD38F2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DF9B8-7B86-6D50-966E-C09DEBE3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3586A-0674-F836-4FBD-26CBDABC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B05CC-F3E9-1A4F-DCD3-D85E64DB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21A47-F539-E665-F592-A4866AA1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2E17A-285B-C1CB-F48D-CE2C24F5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ED977-B2BC-B526-7244-EF0FD8F2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5DAEF-6415-F621-5C5E-5D0EF2F44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845E-E1AA-40C3-B6EB-E1787DD5E05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5C9B-BF45-87FA-B7F3-EDFDE1DA6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287E-AA7A-30C9-23D6-B1C044DD3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D266-8EAE-4FFF-8736-0FF7B024B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9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9088-6E3A-B621-A9E0-5BB555857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of Cricket Matches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3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6E0D-F751-7EF4-79AA-B31CFB04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Toss Winner vs Match Winner Heatmap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8A0665-8C99-70EA-C7E3-F44942A3A0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814"/>
            <a:ext cx="5181600" cy="31089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9247C-5E80-E8A7-A230-2AD19635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0713"/>
            <a:ext cx="5181600" cy="38862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 between toss results &amp; match outcomes.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whether toss advantage converts to match wins.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test “toss bias” theories.</a:t>
            </a:r>
          </a:p>
        </p:txBody>
      </p:sp>
    </p:spTree>
    <p:extLst>
      <p:ext uri="{BB962C8B-B14F-4D97-AF65-F5344CB8AC3E}">
        <p14:creationId xmlns:p14="http://schemas.microsoft.com/office/powerpoint/2010/main" val="32246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0BBE-138E-E4EE-2B97-9CDC45E6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54"/>
            <a:ext cx="10515600" cy="75743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Average Runs per Over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A7826C-F703-24A2-8452-54CE30B628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894"/>
            <a:ext cx="5181600" cy="25908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891D2-DDEB-4614-3EA2-B9A1528C9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28041"/>
            <a:ext cx="5181600" cy="334892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 chart showing run-scoring trends per over.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Early overs vs death overs comparison.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for strategy in T20 matches.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04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D14D-744C-9DCD-7C9E-26E84C99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656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0125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EA75-9628-1ABC-132E-ECA356E7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Matches Played per Season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804FBC-689A-5434-9ACF-6F27999309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6190"/>
            <a:ext cx="5181600" cy="345021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373A5-0D49-300C-664C-574B7F39B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64091"/>
            <a:ext cx="5181600" cy="361287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the growth/variation of matches over seasons.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identify busiest cricket years.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for trend analysis across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95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BE25-8FD0-C791-3670-07E4B728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Matches by Format (ODI, T20, Test)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BDB6E2-E089-2C0E-464D-36CFFD4320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AEA8-A90C-DFAD-6211-8218EDA7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01797"/>
            <a:ext cx="5181600" cy="35751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of matches across formats.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Indicates popularity &amp; scheduling trends.</a:t>
            </a:r>
          </a:p>
          <a:p>
            <a:r>
              <a:rPr lang="en-US" dirty="0"/>
              <a:t>Helps compare short vs long formats.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5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A80-7472-687C-3023-0C23DA08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Top 10 Venues by Matches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EACA47-AEB2-CD73-BEB8-F50978BE1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0969"/>
            <a:ext cx="5181600" cy="28457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D851-F064-F75E-A8DC-E54D69D5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90333"/>
            <a:ext cx="5181600" cy="3386629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Most frequently used stadiums.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Highlights cricket hotspots.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Venue preference impacts team strategy.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1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F1A0-FCE6-9DD2-1552-5943AC0B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Toss Decisions (Bat vs Field)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354128-4427-BE73-B347-AACA8B361F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8F8D9-4C9A-1901-2C7D-F24AD02C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73517"/>
            <a:ext cx="5181600" cy="36034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team preferences after winning toss.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Identifies batting/fielding trends.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 into match strategy evolution.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12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B65C-D971-3841-AB80-9E09EE14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522"/>
            <a:ext cx="10515600" cy="176281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Teams Winning Most Tosses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11D28-6E66-8830-41D5-0DBAF81FEE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894"/>
            <a:ext cx="5181600" cy="25908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25143-85BB-63F1-D57D-D014A5028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94029"/>
            <a:ext cx="5181600" cy="32829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10 teams with highest toss wins.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Toss often influences match outcomes.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factor in high-pressure games.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32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99CD-52C9-59CB-4D7D-B4DD804A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Match Wins Distribution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3AF1B9-0D39-C1C7-B8ED-F27666A772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80A06-2FBC-C777-E3D8-77D9B16A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90333"/>
            <a:ext cx="5181600" cy="338662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8 teams with most match wins.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Pie chart shows dominance of certain teams.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for performance benchmarking.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6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8002-660E-2421-65D4-050E513C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Types of Dismissals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6B00E1-61E6-3E37-398D-05039F4C39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814"/>
            <a:ext cx="5181600" cy="31089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60E59-6AD9-7C6D-3BD7-92A8E6B28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94029"/>
            <a:ext cx="5181600" cy="32829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common ways batsmen get out.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“Caught” usually dominates in cricket.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 for bowlers &amp; coaches.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3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A92A-17F5-5F5A-FB68-24CD8D61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63795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Runs per Ball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1E2ED-4667-9118-071B-6CDCF805CB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6814"/>
            <a:ext cx="5181600" cy="31089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A3DC6-5197-4E56-1791-5BBDF8EC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37467"/>
            <a:ext cx="5181600" cy="333949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Frequency of 0,1,2,3,4,6 runs per delivery.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 &amp; 1 run are most common outcomes.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for batting efficiency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60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Exploratory Data Analysis of Cricket Matches</vt:lpstr>
      <vt:lpstr>Matches Played per Season </vt:lpstr>
      <vt:lpstr>Matches by Format (ODI, T20, Test)</vt:lpstr>
      <vt:lpstr>Top 10 Venues by Matches</vt:lpstr>
      <vt:lpstr>Toss Decisions (Bat vs Field) </vt:lpstr>
      <vt:lpstr>Teams Winning Most Tosses </vt:lpstr>
      <vt:lpstr>Match Wins Distribution </vt:lpstr>
      <vt:lpstr>Types of Dismissals </vt:lpstr>
      <vt:lpstr>Runs per Ball Distribution</vt:lpstr>
      <vt:lpstr>Toss Winner vs Match Winner Heatmap</vt:lpstr>
      <vt:lpstr>Average Runs per Over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Jegadeeshwaran Suruli</dc:creator>
  <cp:lastModifiedBy>Jegadeeshwaran Suruli</cp:lastModifiedBy>
  <cp:revision>1</cp:revision>
  <dcterms:created xsi:type="dcterms:W3CDTF">2025-08-19T20:34:54Z</dcterms:created>
  <dcterms:modified xsi:type="dcterms:W3CDTF">2025-08-20T05:43:21Z</dcterms:modified>
</cp:coreProperties>
</file>