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suwathikumar22-code.github.io/Suwathi-k/"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295524" y="2814072"/>
            <a:ext cx="8610600" cy="2677656"/>
          </a:xfrm>
          <a:prstGeom prst="rect">
            <a:avLst/>
          </a:prstGeom>
          <a:noFill/>
        </p:spPr>
        <p:txBody>
          <a:bodyPr wrap="square" lIns="91440" tIns="45720" rIns="91440" bIns="45720" rtlCol="0" anchor="t">
            <a:spAutoFit/>
          </a:bodyPr>
          <a:lstStyle/>
          <a:p>
            <a:r>
              <a:rPr lang="en-IN" sz="2400" dirty="0"/>
              <a:t>STUDENT NAME: Suwathi k
REGISTER NO AND NMID: 30330324u18115</a:t>
            </a:r>
          </a:p>
          <a:p>
            <a:r>
              <a:rPr lang="en-IN" sz="2400" dirty="0"/>
              <a:t>ACA412A4752AE4FBB054805E7D052949
DEPARTMENT: BSc. Computer Science 
COLLEGE: Arcot sri mahaalakshmi women’s College
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1F89DB2-3495-4199-B9B1-E06BCC5ED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160" y="2219322"/>
            <a:ext cx="5467356" cy="27336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700" name="TextBox 1048699"/>
          <p:cNvSpPr txBox="1"/>
          <p:nvPr/>
        </p:nvSpPr>
        <p:spPr>
          <a:xfrm>
            <a:off x="311728" y="1451753"/>
            <a:ext cx="9676269" cy="4701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dirty="0">
                <a:solidFill>
                  <a:srgbClr val="000000"/>
                </a:solidFill>
                <a:latin typeface="Calibri"/>
              </a:rPr>
              <a:t>This portfolio demonstrates a comprehensive application of HTML, CSS, and JavaScript to create a visually appealing and interactive digital presence. HTML structures the content effectively, CSS enhances the design with </a:t>
            </a:r>
            <a:r>
              <a:rPr lang="en-GB" sz="2800" dirty="0" err="1">
                <a:solidFill>
                  <a:srgbClr val="000000"/>
                </a:solidFill>
                <a:latin typeface="Calibri"/>
              </a:rPr>
              <a:t>colors</a:t>
            </a:r>
            <a:r>
              <a:rPr lang="en-GB" sz="2800" dirty="0">
                <a:solidFill>
                  <a:srgbClr val="000000"/>
                </a:solidFill>
                <a:latin typeface="Calibri"/>
              </a:rPr>
              <a:t>,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lang="en-GB" sz="28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04027F-5457-4481-A660-5F0C09DD41E0}"/>
              </a:ext>
            </a:extLst>
          </p:cNvPr>
          <p:cNvSpPr txBox="1"/>
          <p:nvPr/>
        </p:nvSpPr>
        <p:spPr>
          <a:xfrm>
            <a:off x="609600" y="762000"/>
            <a:ext cx="1828800" cy="830997"/>
          </a:xfrm>
          <a:prstGeom prst="rect">
            <a:avLst/>
          </a:prstGeom>
          <a:noFill/>
        </p:spPr>
        <p:txBody>
          <a:bodyPr wrap="square" rtlCol="0">
            <a:spAutoFit/>
          </a:bodyPr>
          <a:lstStyle/>
          <a:p>
            <a:r>
              <a:rPr lang="en-US" sz="2400" b="1" dirty="0" err="1">
                <a:solidFill>
                  <a:srgbClr val="0D0D0D"/>
                </a:solidFill>
                <a:latin typeface="Times New Roman" panose="02020603050405020304" pitchFamily="18" charset="0"/>
                <a:cs typeface="Times New Roman" panose="02020603050405020304" pitchFamily="18" charset="0"/>
              </a:rPr>
              <a:t>Github</a:t>
            </a:r>
            <a:r>
              <a:rPr lang="en-US" sz="2400" b="1" dirty="0">
                <a:solidFill>
                  <a:srgbClr val="0D0D0D"/>
                </a:solidFill>
                <a:latin typeface="Times New Roman" panose="02020603050405020304" pitchFamily="18" charset="0"/>
                <a:cs typeface="Times New Roman" panose="02020603050405020304" pitchFamily="18" charset="0"/>
              </a:rPr>
              <a:t> Link</a:t>
            </a:r>
          </a:p>
          <a:p>
            <a:endParaRPr lang="en-GB" sz="2400" b="1" dirty="0"/>
          </a:p>
        </p:txBody>
      </p:sp>
      <p:sp>
        <p:nvSpPr>
          <p:cNvPr id="5" name="Rectangle 4">
            <a:extLst>
              <a:ext uri="{FF2B5EF4-FFF2-40B4-BE49-F238E27FC236}">
                <a16:creationId xmlns:a16="http://schemas.microsoft.com/office/drawing/2014/main" id="{C3AE637A-AA24-48AC-B36F-8204E98E1FEF}"/>
              </a:ext>
            </a:extLst>
          </p:cNvPr>
          <p:cNvSpPr/>
          <p:nvPr/>
        </p:nvSpPr>
        <p:spPr>
          <a:xfrm>
            <a:off x="1219200" y="1592997"/>
            <a:ext cx="7395958" cy="369332"/>
          </a:xfrm>
          <a:prstGeom prst="rect">
            <a:avLst/>
          </a:prstGeom>
        </p:spPr>
        <p:txBody>
          <a:bodyPr wrap="square">
            <a:spAutoFit/>
          </a:bodyPr>
          <a:lstStyle/>
          <a:p>
            <a:r>
              <a:rPr lang="en-GB" b="1" dirty="0">
                <a:solidFill>
                  <a:srgbClr val="1F2328"/>
                </a:solidFill>
                <a:latin typeface="-apple-system"/>
              </a:rPr>
              <a:t> </a:t>
            </a:r>
            <a:r>
              <a:rPr lang="en-GB" b="1" u="sng" dirty="0">
                <a:latin typeface="-apple-system"/>
                <a:hlinkClick r:id="rId2">
                  <a:extLst>
                    <a:ext uri="{A12FA001-AC4F-418D-AE19-62706E023703}">
                      <ahyp:hlinkClr xmlns:ahyp="http://schemas.microsoft.com/office/drawing/2018/hyperlinkcolor" val="tx"/>
                    </a:ext>
                  </a:extLst>
                </a:hlinkClick>
              </a:rPr>
              <a:t>https://suwathikumar22-code.github.io/Suwathi-k/</a:t>
            </a:r>
            <a:endParaRPr lang="en-GB" dirty="0"/>
          </a:p>
        </p:txBody>
      </p:sp>
    </p:spTree>
    <p:extLst>
      <p:ext uri="{BB962C8B-B14F-4D97-AF65-F5344CB8AC3E}">
        <p14:creationId xmlns:p14="http://schemas.microsoft.com/office/powerpoint/2010/main" val="228567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711" name="TextBox 1048710"/>
          <p:cNvSpPr txBox="1"/>
          <p:nvPr/>
        </p:nvSpPr>
        <p:spPr>
          <a:xfrm>
            <a:off x="1035946" y="2765256"/>
            <a:ext cx="7227048" cy="9296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Portfolio using HTML, CSS, and JavaScript”
</a:t>
            </a:r>
            <a:endParaRPr lang="en-GB"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4314074"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7"/>
          <p:cNvSpPr txBox="1">
            <a:spLocks noGrp="1"/>
          </p:cNvSpPr>
          <p:nvPr>
            <p:ph type="title"/>
          </p:nvPr>
        </p:nvSpPr>
        <p:spPr>
          <a:xfrm>
            <a:off x="834072" y="575055"/>
            <a:ext cx="649414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8" name="TextBox 1048707"/>
          <p:cNvSpPr txBox="1"/>
          <p:nvPr/>
        </p:nvSpPr>
        <p:spPr>
          <a:xfrm>
            <a:off x="834071" y="1965960"/>
            <a:ext cx="7340835" cy="4701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lang="en-GB"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707" name="TextBox 1048706"/>
          <p:cNvSpPr txBox="1"/>
          <p:nvPr/>
        </p:nvSpPr>
        <p:spPr>
          <a:xfrm>
            <a:off x="1357243" y="1756411"/>
            <a:ext cx="6999472" cy="4701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lang="en-GB"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6" name="TextBox 1048705"/>
          <p:cNvSpPr txBox="1"/>
          <p:nvPr/>
        </p:nvSpPr>
        <p:spPr>
          <a:xfrm>
            <a:off x="1003507" y="1892743"/>
            <a:ext cx="8350043" cy="42824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lang="en-GB"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4" name="TextBox 1048703"/>
          <p:cNvSpPr txBox="1"/>
          <p:nvPr/>
        </p:nvSpPr>
        <p:spPr>
          <a:xfrm>
            <a:off x="2993388" y="1661160"/>
            <a:ext cx="8871235" cy="17678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Tools:
Code Editors: VS Code, Sublime Text, Brackets
Browsers &amp; Dev Tools: Chrome, Firefox, Edge
</a:t>
            </a:r>
            <a:endParaRPr lang="en-GB" sz="2800">
              <a:solidFill>
                <a:srgbClr val="000000"/>
              </a:solidFill>
            </a:endParaRPr>
          </a:p>
        </p:txBody>
      </p:sp>
      <p:sp>
        <p:nvSpPr>
          <p:cNvPr id="1048705" name="TextBox 1048704"/>
          <p:cNvSpPr txBox="1"/>
          <p:nvPr/>
        </p:nvSpPr>
        <p:spPr>
          <a:xfrm>
            <a:off x="2993388" y="3100387"/>
            <a:ext cx="6817362" cy="34442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Techniques:
HTML: Use semantic tags, lists, forms, and media elements.
CSS: Flexbox/Grid for layout, animations, transitions, responsive design.
JavaScript: Interactive elements, form validation, sliders, dynamic content.
</a:t>
            </a:r>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3" name="TextBox 1048702"/>
          <p:cNvSpPr txBox="1"/>
          <p:nvPr/>
        </p:nvSpPr>
        <p:spPr>
          <a:xfrm>
            <a:off x="1457394" y="1642110"/>
            <a:ext cx="7896156" cy="38633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lstStyle/>
          <a:p>
            <a:r>
              <a:rPr lang="en-IN" dirty="0"/>
              <a:t>FEATURES AND FUNCTIONALITY</a:t>
            </a:r>
          </a:p>
        </p:txBody>
      </p:sp>
      <p:sp>
        <p:nvSpPr>
          <p:cNvPr id="1048702" name="TextBox 1048701"/>
          <p:cNvSpPr txBox="1"/>
          <p:nvPr/>
        </p:nvSpPr>
        <p:spPr>
          <a:xfrm>
            <a:off x="809976" y="1652544"/>
            <a:ext cx="8753249" cy="42824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lang="en-GB"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607</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8</cp:revision>
  <dcterms:created xsi:type="dcterms:W3CDTF">2024-03-29T04:07:22Z</dcterms:created>
  <dcterms:modified xsi:type="dcterms:W3CDTF">2025-09-11T16:24:22Z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1ca24c5838534c3c899f2d24db133557</vt:lpwstr>
  </property>
</Properties>
</file>