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62"/>
      </p:cViewPr>
      <p:guideLst>
        <p:guide orient="horz" pos="2160"/>
        <p:guide pos="28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43980616-5DF8-4661-A37C-09400BB1285E}"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EEFE5D0-7632-4EDB-9A19-23003C5664B0}"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charset="-122"/>
              </a:defRPr>
            </a:lvl1pPr>
          </a:lstStyle>
          <a:p>
            <a:fld id="{43980616-5DF8-4661-A37C-09400BB1285E}" type="datetimeFigureOut">
              <a:rPr lang="zh-TW" altLang="en-US" smtClean="0"/>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charset="-122"/>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charset="-122"/>
              </a:defRPr>
            </a:lvl1pPr>
          </a:lstStyle>
          <a:p>
            <a:fld id="{FEEFE5D0-7632-4EDB-9A19-23003C5664B0}"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微软雅黑" panose="020B050302020402020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微软雅黑" panose="020B050302020402020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微软雅黑" panose="020B0503020204020204"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微软雅黑" panose="020B050302020402020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微软雅黑" panose="020B050302020402020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jpeg"/><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jpe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1.png"/><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564904"/>
            <a:ext cx="8229600" cy="1143000"/>
          </a:xfrm>
        </p:spPr>
        <p:txBody>
          <a:bodyPr vert="horz" lIns="91440" tIns="45720" rIns="91440" bIns="45720" rtlCol="0" anchor="ctr">
            <a:normAutofit fontScale="90000"/>
          </a:bodyPr>
          <a:lstStyle/>
          <a:p>
            <a:r>
              <a:rPr lang="zh-TW" altLang="en-US" dirty="0" smtClean="0">
                <a:latin typeface="微软雅黑" panose="020B0503020204020204" charset="-122"/>
                <a:ea typeface="微软雅黑" panose="020B0503020204020204" charset="-122"/>
                <a:cs typeface="微软雅黑" panose="020B0503020204020204" charset="-122"/>
              </a:rPr>
              <a:t>參考網址</a:t>
            </a:r>
            <a:r>
              <a:rPr lang="en-US" altLang="zh-TW" dirty="0" smtClean="0">
                <a:latin typeface="微软雅黑" panose="020B0503020204020204" charset="-122"/>
                <a:ea typeface="微软雅黑" panose="020B0503020204020204" charset="-122"/>
                <a:cs typeface="微软雅黑" panose="020B0503020204020204" charset="-122"/>
              </a:rPr>
              <a:t>:wa777.net</a:t>
            </a:r>
            <a:br>
              <a:rPr lang="en-US" altLang="zh-TW" dirty="0" smtClean="0">
                <a:latin typeface="微软雅黑" panose="020B0503020204020204" charset="-122"/>
                <a:ea typeface="微软雅黑" panose="020B0503020204020204" charset="-122"/>
                <a:cs typeface="微软雅黑" panose="020B0503020204020204" charset="-122"/>
              </a:rPr>
            </a:br>
            <a:r>
              <a:rPr lang="zh-TW" altLang="en-US" dirty="0" smtClean="0">
                <a:latin typeface="微软雅黑" panose="020B0503020204020204" charset="-122"/>
                <a:ea typeface="微软雅黑" panose="020B0503020204020204" charset="-122"/>
                <a:cs typeface="微软雅黑" panose="020B0503020204020204" charset="-122"/>
              </a:rPr>
              <a:t>帳號</a:t>
            </a:r>
            <a:r>
              <a:rPr lang="en-US" altLang="zh-TW" dirty="0" smtClean="0">
                <a:latin typeface="微软雅黑" panose="020B0503020204020204" charset="-122"/>
                <a:ea typeface="微软雅黑" panose="020B0503020204020204" charset="-122"/>
                <a:cs typeface="微软雅黑" panose="020B0503020204020204" charset="-122"/>
              </a:rPr>
              <a:t>:s4444</a:t>
            </a:r>
            <a:br>
              <a:rPr lang="en-US" altLang="zh-TW" dirty="0" smtClean="0">
                <a:latin typeface="微软雅黑" panose="020B0503020204020204" charset="-122"/>
                <a:ea typeface="微软雅黑" panose="020B0503020204020204" charset="-122"/>
                <a:cs typeface="微软雅黑" panose="020B0503020204020204" charset="-122"/>
              </a:rPr>
            </a:br>
            <a:r>
              <a:rPr lang="zh-TW" altLang="en-US" dirty="0" smtClean="0">
                <a:latin typeface="微软雅黑" panose="020B0503020204020204" charset="-122"/>
                <a:ea typeface="微软雅黑" panose="020B0503020204020204" charset="-122"/>
                <a:cs typeface="微软雅黑" panose="020B0503020204020204" charset="-122"/>
              </a:rPr>
              <a:t>密碼</a:t>
            </a:r>
            <a:r>
              <a:rPr lang="en-US" altLang="zh-TW" dirty="0" smtClean="0">
                <a:latin typeface="微软雅黑" panose="020B0503020204020204" charset="-122"/>
                <a:ea typeface="微软雅黑" panose="020B0503020204020204" charset="-122"/>
                <a:cs typeface="微软雅黑" panose="020B0503020204020204" charset="-122"/>
              </a:rPr>
              <a:t>:handsome35</a:t>
            </a:r>
            <a:endParaRPr lang="zh-TW"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a:latin typeface="微软雅黑" panose="020B0503020204020204" charset="-122"/>
                <a:ea typeface="微软雅黑" panose="020B0503020204020204" charset="-122"/>
                <a:cs typeface="微软雅黑" panose="020B0503020204020204" charset="-122"/>
              </a:rPr>
              <a:t>托售</a:t>
            </a:r>
            <a:r>
              <a:rPr lang="zh-TW" altLang="en-US" dirty="0" smtClean="0">
                <a:latin typeface="微软雅黑" panose="020B0503020204020204" charset="-122"/>
                <a:ea typeface="微软雅黑" panose="020B0503020204020204" charset="-122"/>
                <a:cs typeface="微软雅黑" panose="020B0503020204020204" charset="-122"/>
              </a:rPr>
              <a:t>​畫面呈現</a:t>
            </a:r>
            <a:br>
              <a:rPr lang="zh-TW" altLang="en-US" dirty="0">
                <a:latin typeface="微软雅黑" panose="020B0503020204020204" charset="-122"/>
                <a:ea typeface="微软雅黑" panose="020B0503020204020204" charset="-122"/>
                <a:cs typeface="微软雅黑" panose="020B0503020204020204" charset="-122"/>
              </a:rPr>
            </a:br>
            <a:endParaRPr lang="zh-TW" altLang="en-US" dirty="0">
              <a:latin typeface="微软雅黑" panose="020B0503020204020204" charset="-122"/>
              <a:ea typeface="微软雅黑" panose="020B0503020204020204" charset="-122"/>
              <a:cs typeface="微软雅黑" panose="020B0503020204020204" charset="-122"/>
            </a:endParaRPr>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89" y="1556792"/>
            <a:ext cx="5357325" cy="5112568"/>
          </a:xfrm>
          <a:prstGeom prst="rect">
            <a:avLst/>
          </a:prstGeom>
        </p:spPr>
      </p:pic>
      <p:sp>
        <p:nvSpPr>
          <p:cNvPr id="4" name="文字方塊 3"/>
          <p:cNvSpPr txBox="1"/>
          <p:nvPr/>
        </p:nvSpPr>
        <p:spPr>
          <a:xfrm>
            <a:off x="5652120" y="1556792"/>
            <a:ext cx="3168352" cy="3692525"/>
          </a:xfrm>
          <a:prstGeom prst="rect">
            <a:avLst/>
          </a:prstGeom>
          <a:noFill/>
        </p:spPr>
        <p:txBody>
          <a:bodyPr wrap="square" rtlCol="0">
            <a:spAutoFit/>
          </a:bodyPr>
          <a:lstStyle/>
          <a:p>
            <a:pPr fontAlgn="base"/>
            <a:r>
              <a:rPr lang="zh-TW" altLang="en-US" dirty="0" smtClean="0">
                <a:latin typeface="微软雅黑" panose="020B0503020204020204" charset="-122"/>
                <a:ea typeface="微软雅黑" panose="020B0503020204020204" charset="-122"/>
                <a:cs typeface="微软雅黑" panose="020B0503020204020204" charset="-122"/>
              </a:rPr>
              <a:t>彈跳視窗內容</a:t>
            </a:r>
            <a:br>
              <a:rPr lang="en-US" altLang="zh-TW" dirty="0" smtClean="0">
                <a:latin typeface="微软雅黑" panose="020B0503020204020204" charset="-122"/>
                <a:ea typeface="微软雅黑" panose="020B0503020204020204" charset="-122"/>
                <a:cs typeface="微软雅黑" panose="020B0503020204020204" charset="-122"/>
              </a:rPr>
            </a:br>
            <a:r>
              <a:rPr lang="zh-TW" altLang="zh-TW" b="1" dirty="0">
                <a:solidFill>
                  <a:srgbClr val="FF0000"/>
                </a:solidFill>
                <a:latin typeface="微软雅黑" panose="020B0503020204020204" charset="-122"/>
                <a:ea typeface="微软雅黑" panose="020B0503020204020204" charset="-122"/>
                <a:cs typeface="微软雅黑" panose="020B0503020204020204" charset="-122"/>
              </a:rPr>
              <a:t>托售注意事項內容</a:t>
            </a:r>
            <a:r>
              <a:rPr lang="zh-TW" altLang="zh-TW" dirty="0">
                <a:solidFill>
                  <a:srgbClr val="FF0000"/>
                </a:solidFill>
                <a:latin typeface="微软雅黑" panose="020B0503020204020204" charset="-122"/>
                <a:ea typeface="微软雅黑" panose="020B0503020204020204" charset="-122"/>
                <a:cs typeface="微软雅黑" panose="020B0503020204020204" charset="-122"/>
              </a:rPr>
              <a:t>​</a:t>
            </a:r>
            <a:br>
              <a:rPr lang="zh-TW" altLang="zh-TW" dirty="0">
                <a:solidFill>
                  <a:srgbClr val="FF0000"/>
                </a:solidFill>
                <a:latin typeface="微软雅黑" panose="020B0503020204020204" charset="-122"/>
                <a:ea typeface="微软雅黑" panose="020B0503020204020204" charset="-122"/>
                <a:cs typeface="微软雅黑" panose="020B0503020204020204" charset="-122"/>
              </a:rPr>
            </a:br>
            <a:r>
              <a:rPr lang="zh-TW" altLang="zh-TW" b="1" dirty="0">
                <a:solidFill>
                  <a:srgbClr val="FF0000"/>
                </a:solidFill>
                <a:latin typeface="微软雅黑" panose="020B0503020204020204" charset="-122"/>
                <a:ea typeface="微软雅黑" panose="020B0503020204020204" charset="-122"/>
                <a:cs typeface="微软雅黑" panose="020B0503020204020204" charset="-122"/>
              </a:rPr>
              <a:t>每日託售上限</a:t>
            </a:r>
            <a:r>
              <a:rPr lang="en-US" altLang="zh-TW" b="1" dirty="0">
                <a:solidFill>
                  <a:srgbClr val="FF0000"/>
                </a:solidFill>
                <a:latin typeface="微软雅黑" panose="020B0503020204020204" charset="-122"/>
                <a:ea typeface="微软雅黑" panose="020B0503020204020204" charset="-122"/>
                <a:cs typeface="微软雅黑" panose="020B0503020204020204" charset="-122"/>
              </a:rPr>
              <a:t>1,000,000</a:t>
            </a:r>
            <a:r>
              <a:rPr lang="zh-TW" altLang="zh-TW" b="1" dirty="0">
                <a:solidFill>
                  <a:srgbClr val="FF0000"/>
                </a:solidFill>
                <a:latin typeface="微软雅黑" panose="020B0503020204020204" charset="-122"/>
                <a:ea typeface="微软雅黑" panose="020B0503020204020204" charset="-122"/>
                <a:cs typeface="微软雅黑" panose="020B0503020204020204" charset="-122"/>
              </a:rPr>
              <a:t>點，當日首次托售免手續費，第二次以上每筆需扣除</a:t>
            </a:r>
            <a:r>
              <a:rPr lang="en-US" altLang="zh-TW" b="1" dirty="0">
                <a:solidFill>
                  <a:srgbClr val="FF0000"/>
                </a:solidFill>
                <a:latin typeface="微软雅黑" panose="020B0503020204020204" charset="-122"/>
                <a:ea typeface="微软雅黑" panose="020B0503020204020204" charset="-122"/>
                <a:cs typeface="微软雅黑" panose="020B0503020204020204" charset="-122"/>
              </a:rPr>
              <a:t>30</a:t>
            </a:r>
            <a:r>
              <a:rPr lang="zh-TW" altLang="zh-TW" b="1" dirty="0">
                <a:solidFill>
                  <a:srgbClr val="FF0000"/>
                </a:solidFill>
                <a:latin typeface="微软雅黑" panose="020B0503020204020204" charset="-122"/>
                <a:ea typeface="微软雅黑" panose="020B0503020204020204" charset="-122"/>
                <a:cs typeface="微软雅黑" panose="020B0503020204020204" charset="-122"/>
              </a:rPr>
              <a:t>點，請注意</a:t>
            </a:r>
            <a:r>
              <a:rPr lang="en-US" altLang="zh-TW" b="1" dirty="0">
                <a:solidFill>
                  <a:srgbClr val="FF0000"/>
                </a:solidFill>
                <a:latin typeface="微软雅黑" panose="020B0503020204020204" charset="-122"/>
                <a:ea typeface="微软雅黑" panose="020B0503020204020204" charset="-122"/>
                <a:cs typeface="微软雅黑" panose="020B0503020204020204" charset="-122"/>
              </a:rPr>
              <a:t>:</a:t>
            </a:r>
            <a:r>
              <a:rPr lang="zh-TW" altLang="zh-TW" b="1" dirty="0">
                <a:solidFill>
                  <a:srgbClr val="FF0000"/>
                </a:solidFill>
                <a:latin typeface="微软雅黑" panose="020B0503020204020204" charset="-122"/>
                <a:ea typeface="微软雅黑" panose="020B0503020204020204" charset="-122"/>
                <a:cs typeface="微软雅黑" panose="020B0503020204020204" charset="-122"/>
              </a:rPr>
              <a:t>如有利用本平台進行任何洗錢或詐騙行為，本公司保留權利凍結會員帳戶或終止會員所有服務。</a:t>
            </a:r>
            <a:r>
              <a:rPr lang="zh-TW" altLang="zh-TW" dirty="0">
                <a:solidFill>
                  <a:srgbClr val="FF0000"/>
                </a:solidFill>
                <a:latin typeface="微软雅黑" panose="020B0503020204020204" charset="-122"/>
                <a:ea typeface="微软雅黑" panose="020B0503020204020204" charset="-122"/>
                <a:cs typeface="微软雅黑" panose="020B0503020204020204" charset="-122"/>
              </a:rPr>
              <a:t>​</a:t>
            </a:r>
            <a:br>
              <a:rPr lang="zh-TW" altLang="zh-TW" dirty="0">
                <a:solidFill>
                  <a:srgbClr val="FF0000"/>
                </a:solidFill>
                <a:latin typeface="微软雅黑" panose="020B0503020204020204" charset="-122"/>
                <a:ea typeface="微软雅黑" panose="020B0503020204020204" charset="-122"/>
                <a:cs typeface="微软雅黑" panose="020B0503020204020204" charset="-122"/>
              </a:rPr>
            </a:br>
            <a:r>
              <a:rPr lang="en-US" altLang="zh-TW" b="1" dirty="0">
                <a:solidFill>
                  <a:srgbClr val="FF0000"/>
                </a:solidFill>
                <a:latin typeface="微软雅黑" panose="020B0503020204020204" charset="-122"/>
                <a:ea typeface="微软雅黑" panose="020B0503020204020204" charset="-122"/>
                <a:cs typeface="微软雅黑" panose="020B0503020204020204" charset="-122"/>
              </a:rPr>
              <a:t>(</a:t>
            </a:r>
            <a:r>
              <a:rPr lang="zh-TW" altLang="zh-TW" b="1" dirty="0">
                <a:solidFill>
                  <a:srgbClr val="FF0000"/>
                </a:solidFill>
                <a:latin typeface="微软雅黑" panose="020B0503020204020204" charset="-122"/>
                <a:ea typeface="微软雅黑" panose="020B0503020204020204" charset="-122"/>
                <a:cs typeface="微软雅黑" panose="020B0503020204020204" charset="-122"/>
              </a:rPr>
              <a:t>這部分設定為可修改</a:t>
            </a:r>
            <a:r>
              <a:rPr lang="en-US" altLang="zh-TW" b="1" dirty="0">
                <a:solidFill>
                  <a:srgbClr val="FF0000"/>
                </a:solidFill>
                <a:latin typeface="微软雅黑" panose="020B0503020204020204" charset="-122"/>
                <a:ea typeface="微软雅黑" panose="020B0503020204020204" charset="-122"/>
                <a:cs typeface="微软雅黑" panose="020B0503020204020204" charset="-122"/>
              </a:rPr>
              <a:t>)</a:t>
            </a:r>
            <a:r>
              <a:rPr lang="zh-TW" altLang="zh-TW" dirty="0">
                <a:solidFill>
                  <a:srgbClr val="FF0000"/>
                </a:solidFill>
                <a:latin typeface="微软雅黑" panose="020B0503020204020204" charset="-122"/>
                <a:ea typeface="微软雅黑" panose="020B0503020204020204" charset="-122"/>
                <a:cs typeface="微软雅黑" panose="020B0503020204020204" charset="-122"/>
              </a:rPr>
              <a:t>​</a:t>
            </a:r>
            <a:endParaRPr lang="zh-TW" altLang="zh-TW" dirty="0">
              <a:solidFill>
                <a:srgbClr val="FF0000"/>
              </a:solidFill>
              <a:latin typeface="微软雅黑" panose="020B0503020204020204" charset="-122"/>
              <a:ea typeface="微软雅黑" panose="020B0503020204020204" charset="-122"/>
              <a:cs typeface="微软雅黑" panose="020B0503020204020204" charset="-122"/>
            </a:endParaRPr>
          </a:p>
          <a:p>
            <a:pPr fontAlgn="base"/>
            <a:r>
              <a:rPr lang="zh-TW" altLang="zh-TW" dirty="0">
                <a:solidFill>
                  <a:srgbClr val="FF0000"/>
                </a:solidFill>
                <a:latin typeface="微软雅黑" panose="020B0503020204020204" charset="-122"/>
                <a:ea typeface="微软雅黑" panose="020B0503020204020204" charset="-122"/>
                <a:cs typeface="微软雅黑" panose="020B0503020204020204" charset="-122"/>
              </a:rPr>
              <a:t>​</a:t>
            </a:r>
            <a:br>
              <a:rPr lang="zh-TW" altLang="zh-TW" dirty="0">
                <a:latin typeface="微软雅黑" panose="020B0503020204020204" charset="-122"/>
                <a:ea typeface="微软雅黑" panose="020B0503020204020204" charset="-122"/>
                <a:cs typeface="微软雅黑" panose="020B0503020204020204" charset="-122"/>
              </a:rPr>
            </a:br>
            <a:r>
              <a:rPr lang="zh-TW" altLang="zh-TW" dirty="0">
                <a:latin typeface="微软雅黑" panose="020B0503020204020204" charset="-122"/>
                <a:ea typeface="微软雅黑" panose="020B0503020204020204" charset="-122"/>
                <a:cs typeface="微软雅黑" panose="020B0503020204020204" charset="-122"/>
              </a:rPr>
              <a:t>​</a:t>
            </a:r>
            <a:endParaRPr lang="zh-TW" altLang="zh-TW" dirty="0">
              <a:latin typeface="微软雅黑" panose="020B0503020204020204" charset="-122"/>
              <a:ea typeface="微软雅黑" panose="020B0503020204020204" charset="-122"/>
              <a:cs typeface="微软雅黑" panose="020B0503020204020204" charset="-122"/>
            </a:endParaRPr>
          </a:p>
          <a:p>
            <a:endParaRPr lang="zh-TW"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lstStyle/>
          <a:p>
            <a:r>
              <a:rPr lang="zh-TW" altLang="en-US" dirty="0" smtClean="0">
                <a:latin typeface="微软雅黑" panose="020B0503020204020204" charset="-122"/>
                <a:ea typeface="微软雅黑" panose="020B0503020204020204" charset="-122"/>
              </a:rPr>
              <a:t>電子錢包內儲值紀錄</a:t>
            </a:r>
            <a:endParaRPr lang="zh-TW" altLang="en-US" dirty="0" smtClean="0">
              <a:latin typeface="微软雅黑" panose="020B0503020204020204" charset="-122"/>
              <a:ea typeface="微软雅黑" panose="020B0503020204020204" charset="-122"/>
            </a:endParaRPr>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1196751"/>
            <a:ext cx="3852267" cy="5855781"/>
          </a:xfrm>
          <a:prstGeom prst="rect">
            <a:avLst/>
          </a:prstGeom>
        </p:spPr>
      </p:pic>
      <p:sp>
        <p:nvSpPr>
          <p:cNvPr id="4" name="矩形 3"/>
          <p:cNvSpPr/>
          <p:nvPr/>
        </p:nvSpPr>
        <p:spPr>
          <a:xfrm>
            <a:off x="1979712" y="1844824"/>
            <a:ext cx="100811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smtClean="0">
                <a:ea typeface="微软雅黑" panose="020B0503020204020204" charset="-122"/>
              </a:rPr>
              <a:t>儲值紀錄</a:t>
            </a:r>
            <a:endParaRPr lang="zh-TW" altLang="en-US" sz="1600" b="1" dirty="0">
              <a:ea typeface="微软雅黑" panose="020B0503020204020204" charset="-122"/>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93" y="3068960"/>
            <a:ext cx="3456384" cy="30243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软雅黑" panose="020B0503020204020204" charset="-122"/>
                <a:ea typeface="微软雅黑" panose="020B0503020204020204" charset="-122"/>
              </a:rPr>
              <a:t>電子錢包內托售紀錄</a:t>
            </a:r>
            <a:endParaRPr lang="zh-TW" altLang="en-US" dirty="0" smtClean="0">
              <a:latin typeface="微软雅黑" panose="020B0503020204020204" charset="-122"/>
              <a:ea typeface="微软雅黑" panose="020B0503020204020204" charset="-122"/>
            </a:endParaRPr>
          </a:p>
        </p:txBody>
      </p:sp>
      <p:pic>
        <p:nvPicPr>
          <p:cNvPr id="4" name="圖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1196751"/>
            <a:ext cx="3852267" cy="5855781"/>
          </a:xfrm>
          <a:prstGeom prst="rect">
            <a:avLst/>
          </a:prstGeom>
        </p:spPr>
      </p:pic>
      <p:sp>
        <p:nvSpPr>
          <p:cNvPr id="5" name="矩形 4"/>
          <p:cNvSpPr/>
          <p:nvPr/>
        </p:nvSpPr>
        <p:spPr>
          <a:xfrm>
            <a:off x="1691680" y="1844824"/>
            <a:ext cx="151216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ea typeface="微软雅黑" panose="020B0503020204020204" charset="-122"/>
              </a:rPr>
              <a:t>托售紀錄</a:t>
            </a:r>
            <a:endParaRPr lang="zh-TW" altLang="en-US" dirty="0">
              <a:ea typeface="微软雅黑" panose="020B0503020204020204" charset="-122"/>
            </a:endParaRP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895540"/>
            <a:ext cx="3456384" cy="226976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smtClean="0"/>
              <a:t>電子錢包轉移</a:t>
            </a:r>
            <a:r>
              <a:rPr lang="zh-TW" altLang="en-US" b="1" dirty="0"/>
              <a:t>紀錄內容</a:t>
            </a:r>
            <a:r>
              <a:rPr lang="zh-TW" altLang="en-US" dirty="0"/>
              <a:t>​</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9894" y="1424092"/>
            <a:ext cx="3852267" cy="5639756"/>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66" y="4077072"/>
            <a:ext cx="3847196" cy="20882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遊戲館點選後進入呈現畫面</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9512" y="1124744"/>
            <a:ext cx="3852267" cy="5832648"/>
          </a:xfrm>
          <a:prstGeom prst="rect">
            <a:avLst/>
          </a:prstGeom>
        </p:spPr>
      </p:pic>
      <p:sp>
        <p:nvSpPr>
          <p:cNvPr id="4" name="文字方塊 3"/>
          <p:cNvSpPr txBox="1"/>
          <p:nvPr/>
        </p:nvSpPr>
        <p:spPr>
          <a:xfrm>
            <a:off x="4279376" y="1105551"/>
            <a:ext cx="4536504" cy="6093976"/>
          </a:xfrm>
          <a:prstGeom prst="rect">
            <a:avLst/>
          </a:prstGeom>
          <a:noFill/>
        </p:spPr>
        <p:txBody>
          <a:bodyPr wrap="square" rtlCol="0">
            <a:spAutoFit/>
          </a:bodyPr>
          <a:lstStyle/>
          <a:p>
            <a:r>
              <a:rPr lang="zh-TW" altLang="en-US" dirty="0" smtClean="0">
                <a:ea typeface="微软雅黑" panose="020B0503020204020204" charset="-122"/>
              </a:rPr>
              <a:t>此圖為點選電子遊戲後進入內裡面則有個大遊戲館可選擇</a:t>
            </a:r>
            <a:br>
              <a:rPr lang="en-US" altLang="zh-TW" dirty="0" smtClean="0">
                <a:ea typeface="微软雅黑" panose="020B0503020204020204" charset="-122"/>
              </a:rPr>
            </a:br>
            <a:r>
              <a:rPr lang="zh-TW" altLang="en-US" dirty="0" smtClean="0">
                <a:ea typeface="微软雅黑" panose="020B0503020204020204" charset="-122"/>
              </a:rPr>
              <a:t>遊戲管分別為</a:t>
            </a:r>
            <a:br>
              <a:rPr lang="en-US" altLang="zh-TW" dirty="0" smtClean="0">
                <a:ea typeface="微软雅黑" panose="020B0503020204020204" charset="-122"/>
              </a:rPr>
            </a:br>
            <a:r>
              <a:rPr lang="zh-TW" altLang="en-US" sz="1200" dirty="0" smtClean="0">
                <a:solidFill>
                  <a:srgbClr val="FF0000"/>
                </a:solidFill>
                <a:ea typeface="微软雅黑" panose="020B0503020204020204" charset="-122"/>
              </a:rPr>
              <a:t>體育</a:t>
            </a:r>
            <a:br>
              <a:rPr lang="en-US" altLang="zh-TW" sz="1200" dirty="0" smtClean="0">
                <a:ea typeface="微软雅黑" panose="020B0503020204020204" charset="-122"/>
              </a:rPr>
            </a:br>
            <a:r>
              <a:rPr lang="en-US" altLang="zh-TW" sz="1200" dirty="0" smtClean="0">
                <a:ea typeface="微软雅黑" panose="020B0503020204020204" charset="-122"/>
              </a:rPr>
              <a:t>1.</a:t>
            </a:r>
            <a:r>
              <a:rPr lang="zh-TW" altLang="en-US" sz="1200" dirty="0" smtClean="0">
                <a:ea typeface="微软雅黑" panose="020B0503020204020204" charset="-122"/>
              </a:rPr>
              <a:t>鑫寶體育</a:t>
            </a:r>
            <a:br>
              <a:rPr lang="en-US" altLang="zh-TW" sz="1200" dirty="0" smtClean="0">
                <a:ea typeface="微软雅黑" panose="020B0503020204020204" charset="-122"/>
              </a:rPr>
            </a:br>
            <a:r>
              <a:rPr lang="en-US" altLang="zh-TW" sz="1200" dirty="0" smtClean="0">
                <a:ea typeface="微软雅黑" panose="020B0503020204020204" charset="-122"/>
              </a:rPr>
              <a:t>2.SUPER</a:t>
            </a:r>
            <a:r>
              <a:rPr lang="zh-TW" altLang="en-US" sz="1200" dirty="0" smtClean="0">
                <a:ea typeface="微软雅黑" panose="020B0503020204020204" charset="-122"/>
              </a:rPr>
              <a:t>體育</a:t>
            </a:r>
            <a:br>
              <a:rPr lang="en-US" altLang="zh-TW" sz="1200" dirty="0" smtClean="0">
                <a:ea typeface="微软雅黑" panose="020B0503020204020204" charset="-122"/>
              </a:rPr>
            </a:br>
            <a:r>
              <a:rPr lang="en-US" altLang="zh-TW" sz="1200" dirty="0" smtClean="0">
                <a:ea typeface="微软雅黑" panose="020B0503020204020204" charset="-122"/>
              </a:rPr>
              <a:t>3.AFB</a:t>
            </a:r>
            <a:r>
              <a:rPr lang="zh-TW" altLang="en-US" sz="1200" dirty="0" smtClean="0">
                <a:ea typeface="微软雅黑" panose="020B0503020204020204" charset="-122"/>
              </a:rPr>
              <a:t>體育</a:t>
            </a:r>
            <a:br>
              <a:rPr lang="en-US" altLang="zh-TW" sz="1200" dirty="0" smtClean="0">
                <a:ea typeface="微软雅黑" panose="020B0503020204020204" charset="-122"/>
              </a:rPr>
            </a:br>
            <a:r>
              <a:rPr lang="zh-TW" altLang="en-US" sz="1200" dirty="0" smtClean="0">
                <a:solidFill>
                  <a:srgbClr val="FF0000"/>
                </a:solidFill>
                <a:ea typeface="微软雅黑" panose="020B0503020204020204" charset="-122"/>
              </a:rPr>
              <a:t>真人視訊</a:t>
            </a:r>
            <a:br>
              <a:rPr lang="en-US" altLang="zh-TW" sz="1200" dirty="0" smtClean="0">
                <a:ea typeface="微软雅黑" panose="020B0503020204020204" charset="-122"/>
              </a:rPr>
            </a:br>
            <a:r>
              <a:rPr lang="en-US" altLang="zh-TW" sz="1200" dirty="0" smtClean="0">
                <a:ea typeface="微软雅黑" panose="020B0503020204020204" charset="-122"/>
              </a:rPr>
              <a:t>1.DG</a:t>
            </a:r>
            <a:r>
              <a:rPr lang="zh-TW" altLang="en-US" sz="1200" dirty="0" smtClean="0">
                <a:ea typeface="微软雅黑" panose="020B0503020204020204" charset="-122"/>
              </a:rPr>
              <a:t>真人</a:t>
            </a:r>
            <a:br>
              <a:rPr lang="en-US" altLang="zh-TW" sz="1200" dirty="0" smtClean="0">
                <a:ea typeface="微软雅黑" panose="020B0503020204020204" charset="-122"/>
              </a:rPr>
            </a:br>
            <a:r>
              <a:rPr lang="en-US" altLang="zh-TW" sz="1200" dirty="0" smtClean="0">
                <a:ea typeface="微软雅黑" panose="020B0503020204020204" charset="-122"/>
              </a:rPr>
              <a:t>2.</a:t>
            </a:r>
            <a:r>
              <a:rPr lang="zh-TW" altLang="en-US" sz="1200" dirty="0" smtClean="0">
                <a:ea typeface="微软雅黑" panose="020B0503020204020204" charset="-122"/>
              </a:rPr>
              <a:t>歐博真人</a:t>
            </a:r>
            <a:br>
              <a:rPr lang="en-US" altLang="zh-TW" sz="1200" dirty="0" smtClean="0">
                <a:ea typeface="微软雅黑" panose="020B0503020204020204" charset="-122"/>
              </a:rPr>
            </a:br>
            <a:r>
              <a:rPr lang="en-US" altLang="zh-TW" sz="1200" dirty="0" smtClean="0">
                <a:ea typeface="微软雅黑" panose="020B0503020204020204" charset="-122"/>
              </a:rPr>
              <a:t>3.</a:t>
            </a:r>
            <a:r>
              <a:rPr lang="zh-TW" altLang="en-US" sz="1200" dirty="0" smtClean="0">
                <a:ea typeface="微软雅黑" panose="020B0503020204020204" charset="-122"/>
              </a:rPr>
              <a:t>沙龍真人</a:t>
            </a:r>
            <a:br>
              <a:rPr lang="en-US" altLang="zh-TW" sz="1200" dirty="0" smtClean="0">
                <a:ea typeface="微软雅黑" panose="020B0503020204020204" charset="-122"/>
              </a:rPr>
            </a:br>
            <a:r>
              <a:rPr lang="en-US" altLang="zh-TW" sz="1200" dirty="0" smtClean="0">
                <a:ea typeface="微软雅黑" panose="020B0503020204020204" charset="-122"/>
              </a:rPr>
              <a:t>4.</a:t>
            </a:r>
            <a:r>
              <a:rPr lang="zh-TW" altLang="en-US" sz="1200" dirty="0" smtClean="0">
                <a:ea typeface="微软雅黑" panose="020B0503020204020204" charset="-122"/>
              </a:rPr>
              <a:t>瑪雅真人</a:t>
            </a:r>
            <a:br>
              <a:rPr lang="en-US" altLang="zh-TW" sz="1200" dirty="0" smtClean="0">
                <a:ea typeface="微软雅黑" panose="020B0503020204020204" charset="-122"/>
              </a:rPr>
            </a:br>
            <a:r>
              <a:rPr lang="zh-TW" altLang="en-US" sz="1200" dirty="0" smtClean="0">
                <a:solidFill>
                  <a:srgbClr val="FF0000"/>
                </a:solidFill>
                <a:ea typeface="微软雅黑" panose="020B0503020204020204" charset="-122"/>
              </a:rPr>
              <a:t>電子遊戲</a:t>
            </a:r>
            <a:br>
              <a:rPr lang="en-US" altLang="zh-TW" sz="1200" dirty="0" smtClean="0">
                <a:ea typeface="微软雅黑" panose="020B0503020204020204" charset="-122"/>
              </a:rPr>
            </a:br>
            <a:r>
              <a:rPr lang="en-US" altLang="zh-TW" sz="1200" dirty="0" smtClean="0">
                <a:ea typeface="微软雅黑" panose="020B0503020204020204" charset="-122"/>
              </a:rPr>
              <a:t>1.UC8</a:t>
            </a:r>
            <a:br>
              <a:rPr lang="en-US" altLang="zh-TW" sz="1200" dirty="0" smtClean="0">
                <a:ea typeface="微软雅黑" panose="020B0503020204020204" charset="-122"/>
              </a:rPr>
            </a:br>
            <a:r>
              <a:rPr lang="en-US" altLang="zh-TW" sz="1200" dirty="0" smtClean="0">
                <a:ea typeface="微软雅黑" panose="020B0503020204020204" charset="-122"/>
              </a:rPr>
              <a:t>2.AMEBA</a:t>
            </a:r>
            <a:br>
              <a:rPr lang="en-US" altLang="zh-TW" sz="1200" dirty="0" smtClean="0">
                <a:ea typeface="微软雅黑" panose="020B0503020204020204" charset="-122"/>
              </a:rPr>
            </a:br>
            <a:r>
              <a:rPr lang="en-US" altLang="zh-TW" sz="1200" dirty="0" smtClean="0">
                <a:ea typeface="微软雅黑" panose="020B0503020204020204" charset="-122"/>
              </a:rPr>
              <a:t>3.</a:t>
            </a:r>
            <a:r>
              <a:rPr lang="zh-TW" altLang="en-US" sz="1200" dirty="0" smtClean="0">
                <a:ea typeface="微软雅黑" panose="020B0503020204020204" charset="-122"/>
              </a:rPr>
              <a:t>遊聯電子</a:t>
            </a:r>
            <a:br>
              <a:rPr lang="en-US" altLang="zh-TW" sz="1200" dirty="0" smtClean="0">
                <a:ea typeface="微软雅黑" panose="020B0503020204020204" charset="-122"/>
              </a:rPr>
            </a:br>
            <a:r>
              <a:rPr lang="en-US" altLang="zh-TW" sz="1200" dirty="0" smtClean="0">
                <a:ea typeface="微软雅黑" panose="020B0503020204020204" charset="-122"/>
              </a:rPr>
              <a:t>4.STAR</a:t>
            </a:r>
            <a:r>
              <a:rPr lang="zh-TW" altLang="en-US" sz="1200" dirty="0" smtClean="0">
                <a:ea typeface="微软雅黑" panose="020B0503020204020204" charset="-122"/>
              </a:rPr>
              <a:t> </a:t>
            </a:r>
            <a:r>
              <a:rPr lang="en-US" altLang="zh-TW" sz="1200" dirty="0" smtClean="0">
                <a:ea typeface="微软雅黑" panose="020B0503020204020204" charset="-122"/>
              </a:rPr>
              <a:t>GAME</a:t>
            </a:r>
            <a:br>
              <a:rPr lang="en-US" altLang="zh-TW" sz="1200" dirty="0" smtClean="0">
                <a:ea typeface="微软雅黑" panose="020B0503020204020204" charset="-122"/>
              </a:rPr>
            </a:br>
            <a:r>
              <a:rPr lang="zh-TW" altLang="en-US" sz="1200" dirty="0" smtClean="0">
                <a:solidFill>
                  <a:srgbClr val="FF0000"/>
                </a:solidFill>
                <a:ea typeface="微软雅黑" panose="020B0503020204020204" charset="-122"/>
              </a:rPr>
              <a:t>彩票</a:t>
            </a:r>
            <a:br>
              <a:rPr lang="en-US" altLang="zh-TW" sz="1200" dirty="0" smtClean="0">
                <a:ea typeface="微软雅黑" panose="020B0503020204020204" charset="-122"/>
              </a:rPr>
            </a:br>
            <a:r>
              <a:rPr lang="en-US" altLang="zh-TW" sz="1200" dirty="0" smtClean="0">
                <a:ea typeface="微软雅黑" panose="020B0503020204020204" charset="-122"/>
              </a:rPr>
              <a:t>1.GW5</a:t>
            </a:r>
            <a:r>
              <a:rPr lang="zh-TW" altLang="en-US" sz="1200" dirty="0" smtClean="0">
                <a:ea typeface="微软雅黑" panose="020B0503020204020204" charset="-122"/>
              </a:rPr>
              <a:t>六合彩</a:t>
            </a:r>
            <a:br>
              <a:rPr lang="en-US" altLang="zh-TW" sz="1200" dirty="0" smtClean="0">
                <a:ea typeface="微软雅黑" panose="020B0503020204020204" charset="-122"/>
              </a:rPr>
            </a:br>
            <a:r>
              <a:rPr lang="en-US" altLang="zh-TW" sz="1200" dirty="0" smtClean="0">
                <a:ea typeface="微软雅黑" panose="020B0503020204020204" charset="-122"/>
              </a:rPr>
              <a:t>2.GTR</a:t>
            </a:r>
            <a:r>
              <a:rPr lang="zh-TW" altLang="en-US" sz="1200" dirty="0" smtClean="0">
                <a:ea typeface="微软雅黑" panose="020B0503020204020204" charset="-122"/>
              </a:rPr>
              <a:t>彩票</a:t>
            </a:r>
            <a:br>
              <a:rPr lang="en-US" altLang="zh-TW" sz="1200" dirty="0" smtClean="0">
                <a:ea typeface="微软雅黑" panose="020B0503020204020204" charset="-122"/>
              </a:rPr>
            </a:br>
            <a:r>
              <a:rPr lang="en-US" altLang="zh-TW" sz="1200" dirty="0" smtClean="0">
                <a:ea typeface="微软雅黑" panose="020B0503020204020204" charset="-122"/>
              </a:rPr>
              <a:t>3.</a:t>
            </a:r>
            <a:r>
              <a:rPr lang="zh-TW" altLang="en-US" sz="1200" dirty="0" smtClean="0">
                <a:ea typeface="微软雅黑" panose="020B0503020204020204" charset="-122"/>
              </a:rPr>
              <a:t>雲谷彩票</a:t>
            </a:r>
            <a:br>
              <a:rPr lang="en-US" altLang="zh-TW" sz="1200" dirty="0" smtClean="0">
                <a:ea typeface="微软雅黑" panose="020B0503020204020204" charset="-122"/>
              </a:rPr>
            </a:br>
            <a:r>
              <a:rPr lang="en-US" altLang="zh-TW" sz="1200" dirty="0" smtClean="0">
                <a:ea typeface="微软雅黑" panose="020B0503020204020204" charset="-122"/>
              </a:rPr>
              <a:t>4.LJ</a:t>
            </a:r>
            <a:r>
              <a:rPr lang="zh-TW" altLang="en-US" sz="1200" dirty="0" smtClean="0">
                <a:ea typeface="微软雅黑" panose="020B0503020204020204" charset="-122"/>
              </a:rPr>
              <a:t>彩票</a:t>
            </a:r>
            <a:br>
              <a:rPr lang="en-US" altLang="zh-TW" sz="1200" dirty="0" smtClean="0">
                <a:ea typeface="微软雅黑" panose="020B0503020204020204" charset="-122"/>
              </a:rPr>
            </a:br>
            <a:r>
              <a:rPr lang="zh-TW" altLang="en-US" sz="1200" dirty="0" smtClean="0">
                <a:solidFill>
                  <a:srgbClr val="FF0000"/>
                </a:solidFill>
                <a:ea typeface="微软雅黑" panose="020B0503020204020204" charset="-122"/>
              </a:rPr>
              <a:t>棋牌</a:t>
            </a:r>
            <a:br>
              <a:rPr lang="en-US" altLang="zh-TW" sz="1200" dirty="0" smtClean="0">
                <a:ea typeface="微软雅黑" panose="020B0503020204020204" charset="-122"/>
              </a:rPr>
            </a:br>
            <a:r>
              <a:rPr lang="en-US" altLang="zh-TW" sz="1200" dirty="0" smtClean="0">
                <a:ea typeface="微软雅黑" panose="020B0503020204020204" charset="-122"/>
              </a:rPr>
              <a:t>1.</a:t>
            </a:r>
            <a:r>
              <a:rPr lang="zh-TW" altLang="en-US" sz="1200" dirty="0" smtClean="0">
                <a:ea typeface="微软雅黑" panose="020B0503020204020204" charset="-122"/>
              </a:rPr>
              <a:t>寶盈棋牌</a:t>
            </a:r>
            <a:br>
              <a:rPr lang="en-US" altLang="zh-TW" sz="1200" dirty="0" smtClean="0">
                <a:ea typeface="微软雅黑" panose="020B0503020204020204" charset="-122"/>
              </a:rPr>
            </a:br>
            <a:br>
              <a:rPr lang="en-US" altLang="zh-TW" sz="1200" dirty="0" smtClean="0">
                <a:ea typeface="微软雅黑" panose="020B0503020204020204" charset="-122"/>
              </a:rPr>
            </a:br>
            <a:r>
              <a:rPr lang="zh-TW" altLang="en-US" sz="1200" dirty="0" smtClean="0">
                <a:ea typeface="微软雅黑" panose="020B0503020204020204" charset="-122"/>
              </a:rPr>
              <a:t>空白那一個為百家真人範例</a:t>
            </a:r>
            <a:br>
              <a:rPr lang="en-US" altLang="zh-TW" sz="1200" dirty="0" smtClean="0">
                <a:ea typeface="微软雅黑" panose="020B0503020204020204" charset="-122"/>
              </a:rPr>
            </a:br>
            <a:r>
              <a:rPr lang="zh-TW" altLang="en-US" sz="1200" dirty="0" smtClean="0">
                <a:ea typeface="微软雅黑" panose="020B0503020204020204" charset="-122"/>
              </a:rPr>
              <a:t>右邊空格需要</a:t>
            </a:r>
            <a:br>
              <a:rPr lang="en-US" altLang="zh-TW" sz="1200" dirty="0" smtClean="0">
                <a:ea typeface="微软雅黑" panose="020B0503020204020204" charset="-122"/>
              </a:rPr>
            </a:br>
            <a:r>
              <a:rPr lang="zh-TW" altLang="en-US" sz="1200" dirty="0" smtClean="0">
                <a:ea typeface="微软雅黑" panose="020B0503020204020204" charset="-122"/>
              </a:rPr>
              <a:t>專屬帳號</a:t>
            </a:r>
            <a:br>
              <a:rPr lang="en-US" altLang="zh-TW" sz="1200" dirty="0" smtClean="0">
                <a:ea typeface="微软雅黑" panose="020B0503020204020204" charset="-122"/>
              </a:rPr>
            </a:br>
            <a:r>
              <a:rPr lang="zh-TW" altLang="en-US" sz="1200" dirty="0" smtClean="0">
                <a:ea typeface="微软雅黑" panose="020B0503020204020204" charset="-122"/>
              </a:rPr>
              <a:t>專屬密碼</a:t>
            </a:r>
            <a:br>
              <a:rPr lang="en-US" altLang="zh-TW" sz="1200" dirty="0" smtClean="0">
                <a:ea typeface="微软雅黑" panose="020B0503020204020204" charset="-122"/>
              </a:rPr>
            </a:br>
            <a:r>
              <a:rPr lang="en-US" altLang="zh-TW" sz="1200" dirty="0" smtClean="0">
                <a:ea typeface="微软雅黑" panose="020B0503020204020204" charset="-122"/>
              </a:rPr>
              <a:t>QR</a:t>
            </a:r>
            <a:r>
              <a:rPr lang="zh-TW" altLang="en-US" sz="1200" dirty="0" smtClean="0">
                <a:ea typeface="微软雅黑" panose="020B0503020204020204" charset="-122"/>
              </a:rPr>
              <a:t>扣顯示</a:t>
            </a:r>
            <a:br>
              <a:rPr lang="en-US" altLang="zh-TW" sz="1200" dirty="0" smtClean="0">
                <a:ea typeface="微软雅黑" panose="020B0503020204020204" charset="-122"/>
              </a:rPr>
            </a:br>
            <a:r>
              <a:rPr lang="zh-TW" altLang="en-US" sz="1200" dirty="0" smtClean="0">
                <a:ea typeface="微软雅黑" panose="020B0503020204020204" charset="-122"/>
              </a:rPr>
              <a:t>取得帳號密碼按鈕</a:t>
            </a:r>
            <a:endParaRPr lang="zh-TW" altLang="en-US" sz="1200" dirty="0">
              <a:ea typeface="微软雅黑" panose="020B0503020204020204" charset="-122"/>
            </a:endParaRPr>
          </a:p>
        </p:txBody>
      </p:sp>
      <p:sp>
        <p:nvSpPr>
          <p:cNvPr id="5" name="矩形 4"/>
          <p:cNvSpPr/>
          <p:nvPr/>
        </p:nvSpPr>
        <p:spPr>
          <a:xfrm>
            <a:off x="395536" y="1988840"/>
            <a:ext cx="3384376"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FF0000"/>
                </a:solidFill>
                <a:ea typeface="微软雅黑" panose="020B0503020204020204" charset="-122"/>
              </a:rPr>
              <a:t>SUPER</a:t>
            </a:r>
            <a:r>
              <a:rPr lang="zh-TW" altLang="en-US" dirty="0" smtClean="0">
                <a:solidFill>
                  <a:srgbClr val="FF0000"/>
                </a:solidFill>
                <a:ea typeface="微软雅黑" panose="020B0503020204020204" charset="-122"/>
              </a:rPr>
              <a:t>體育</a:t>
            </a:r>
            <a:endParaRPr lang="zh-TW" altLang="en-US" dirty="0">
              <a:solidFill>
                <a:srgbClr val="FF0000"/>
              </a:solidFill>
              <a:ea typeface="微软雅黑" panose="020B0503020204020204" charset="-122"/>
            </a:endParaRPr>
          </a:p>
        </p:txBody>
      </p:sp>
      <p:sp>
        <p:nvSpPr>
          <p:cNvPr id="6" name="矩形 5"/>
          <p:cNvSpPr/>
          <p:nvPr/>
        </p:nvSpPr>
        <p:spPr>
          <a:xfrm>
            <a:off x="2915816" y="1988840"/>
            <a:ext cx="864096" cy="8640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sp>
        <p:nvSpPr>
          <p:cNvPr id="7" name="矩形 6"/>
          <p:cNvSpPr/>
          <p:nvPr/>
        </p:nvSpPr>
        <p:spPr>
          <a:xfrm>
            <a:off x="2987824" y="2492896"/>
            <a:ext cx="720080" cy="2880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000" dirty="0" smtClean="0">
                <a:solidFill>
                  <a:srgbClr val="FF0000"/>
                </a:solidFill>
                <a:ea typeface="微软雅黑" panose="020B0503020204020204" charset="-122"/>
              </a:rPr>
              <a:t>進入遊戲</a:t>
            </a:r>
            <a:endParaRPr lang="zh-TW" altLang="en-US" sz="1000" dirty="0">
              <a:solidFill>
                <a:srgbClr val="FF0000"/>
              </a:solidFill>
              <a:ea typeface="微软雅黑" panose="020B0503020204020204" charset="-122"/>
            </a:endParaRPr>
          </a:p>
        </p:txBody>
      </p:sp>
      <p:sp>
        <p:nvSpPr>
          <p:cNvPr id="8" name="矩形 7"/>
          <p:cNvSpPr/>
          <p:nvPr/>
        </p:nvSpPr>
        <p:spPr>
          <a:xfrm>
            <a:off x="395536" y="2852936"/>
            <a:ext cx="3384376" cy="8884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ea typeface="微软雅黑" panose="020B0503020204020204" charset="-122"/>
              </a:rPr>
              <a:t>鑫寶體育</a:t>
            </a:r>
            <a:endParaRPr lang="zh-TW" altLang="en-US" dirty="0">
              <a:solidFill>
                <a:srgbClr val="FF0000"/>
              </a:solidFill>
              <a:ea typeface="微软雅黑" panose="020B0503020204020204" charset="-122"/>
            </a:endParaRPr>
          </a:p>
        </p:txBody>
      </p:sp>
      <p:sp>
        <p:nvSpPr>
          <p:cNvPr id="9" name="矩形 8"/>
          <p:cNvSpPr/>
          <p:nvPr/>
        </p:nvSpPr>
        <p:spPr>
          <a:xfrm>
            <a:off x="2915816" y="2852936"/>
            <a:ext cx="864096" cy="8884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软雅黑" panose="020B0503020204020204" charset="-122"/>
            </a:endParaRPr>
          </a:p>
        </p:txBody>
      </p:sp>
      <p:sp>
        <p:nvSpPr>
          <p:cNvPr id="10" name="矩形 9"/>
          <p:cNvSpPr/>
          <p:nvPr/>
        </p:nvSpPr>
        <p:spPr>
          <a:xfrm>
            <a:off x="2987824" y="3465004"/>
            <a:ext cx="72008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solidFill>
                  <a:srgbClr val="FF0000"/>
                </a:solidFill>
                <a:ea typeface="微软雅黑" panose="020B0503020204020204" charset="-122"/>
              </a:rPr>
              <a:t>進入遊戲</a:t>
            </a:r>
            <a:endParaRPr lang="zh-TW" altLang="en-US" sz="900" dirty="0">
              <a:solidFill>
                <a:srgbClr val="FF0000"/>
              </a:solidFill>
              <a:ea typeface="微软雅黑" panose="020B0503020204020204" charset="-122"/>
            </a:endParaRPr>
          </a:p>
        </p:txBody>
      </p:sp>
      <p:sp>
        <p:nvSpPr>
          <p:cNvPr id="11" name="矩形 10"/>
          <p:cNvSpPr/>
          <p:nvPr/>
        </p:nvSpPr>
        <p:spPr>
          <a:xfrm>
            <a:off x="395536" y="3741425"/>
            <a:ext cx="3384376" cy="911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sp>
        <p:nvSpPr>
          <p:cNvPr id="12" name="矩形 11"/>
          <p:cNvSpPr/>
          <p:nvPr/>
        </p:nvSpPr>
        <p:spPr>
          <a:xfrm>
            <a:off x="2843808" y="3741425"/>
            <a:ext cx="936104" cy="91171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sp>
        <p:nvSpPr>
          <p:cNvPr id="13" name="矩形 12"/>
          <p:cNvSpPr/>
          <p:nvPr/>
        </p:nvSpPr>
        <p:spPr>
          <a:xfrm>
            <a:off x="2987824" y="4331372"/>
            <a:ext cx="720080" cy="2160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solidFill>
                  <a:srgbClr val="FF0000"/>
                </a:solidFill>
                <a:ea typeface="微软雅黑" panose="020B0503020204020204" charset="-122"/>
              </a:rPr>
              <a:t>進入遊戲</a:t>
            </a:r>
            <a:endParaRPr lang="zh-TW" altLang="en-US" sz="900" dirty="0">
              <a:solidFill>
                <a:srgbClr val="FF0000"/>
              </a:solidFill>
              <a:ea typeface="微软雅黑" panose="020B0503020204020204" charset="-122"/>
            </a:endParaRPr>
          </a:p>
        </p:txBody>
      </p:sp>
      <p:sp>
        <p:nvSpPr>
          <p:cNvPr id="14" name="矩形 13"/>
          <p:cNvSpPr/>
          <p:nvPr/>
        </p:nvSpPr>
        <p:spPr>
          <a:xfrm>
            <a:off x="2987824" y="3789040"/>
            <a:ext cx="720080" cy="542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软雅黑" panose="020B0503020204020204" charset="-122"/>
            </a:endParaRPr>
          </a:p>
        </p:txBody>
      </p:sp>
      <p:sp>
        <p:nvSpPr>
          <p:cNvPr id="15" name="矩形 14"/>
          <p:cNvSpPr/>
          <p:nvPr/>
        </p:nvSpPr>
        <p:spPr>
          <a:xfrm>
            <a:off x="2987824" y="3789040"/>
            <a:ext cx="720080" cy="1440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solidFill>
                  <a:srgbClr val="FF0000"/>
                </a:solidFill>
                <a:ea typeface="微软雅黑" panose="020B0503020204020204" charset="-122"/>
              </a:rPr>
              <a:t>專屬帳號</a:t>
            </a:r>
            <a:r>
              <a:rPr lang="en-US" altLang="zh-TW" sz="900" dirty="0" smtClean="0">
                <a:solidFill>
                  <a:srgbClr val="FF0000"/>
                </a:solidFill>
                <a:ea typeface="微软雅黑" panose="020B0503020204020204" charset="-122"/>
              </a:rPr>
              <a:t>:</a:t>
            </a:r>
            <a:endParaRPr lang="zh-TW" altLang="en-US" sz="900" dirty="0">
              <a:solidFill>
                <a:srgbClr val="FF0000"/>
              </a:solidFill>
              <a:ea typeface="微软雅黑" panose="020B0503020204020204" charset="-122"/>
            </a:endParaRPr>
          </a:p>
        </p:txBody>
      </p:sp>
      <p:sp>
        <p:nvSpPr>
          <p:cNvPr id="16" name="矩形 15"/>
          <p:cNvSpPr/>
          <p:nvPr/>
        </p:nvSpPr>
        <p:spPr>
          <a:xfrm>
            <a:off x="2987824" y="3933056"/>
            <a:ext cx="720080" cy="1271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solidFill>
                  <a:srgbClr val="FF0000"/>
                </a:solidFill>
                <a:ea typeface="微软雅黑" panose="020B0503020204020204" charset="-122"/>
              </a:rPr>
              <a:t>專屬密碼</a:t>
            </a:r>
            <a:r>
              <a:rPr lang="en-US" altLang="zh-TW" sz="900" dirty="0" smtClean="0">
                <a:solidFill>
                  <a:srgbClr val="FF0000"/>
                </a:solidFill>
                <a:ea typeface="微软雅黑" panose="020B0503020204020204" charset="-122"/>
              </a:rPr>
              <a:t>:</a:t>
            </a:r>
            <a:endParaRPr lang="zh-TW" altLang="en-US" sz="900" dirty="0">
              <a:solidFill>
                <a:srgbClr val="FF0000"/>
              </a:solidFill>
              <a:ea typeface="微软雅黑" panose="020B0503020204020204" charset="-122"/>
            </a:endParaRPr>
          </a:p>
        </p:txBody>
      </p:sp>
      <p:sp>
        <p:nvSpPr>
          <p:cNvPr id="17" name="矩形 16"/>
          <p:cNvSpPr/>
          <p:nvPr/>
        </p:nvSpPr>
        <p:spPr>
          <a:xfrm>
            <a:off x="2991272" y="4060206"/>
            <a:ext cx="432048" cy="271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900" dirty="0" smtClean="0">
                <a:solidFill>
                  <a:srgbClr val="FF0000"/>
                </a:solidFill>
                <a:ea typeface="微软雅黑" panose="020B0503020204020204" charset="-122"/>
              </a:rPr>
              <a:t>QR</a:t>
            </a:r>
            <a:r>
              <a:rPr lang="zh-TW" altLang="en-US" sz="900" dirty="0" smtClean="0">
                <a:solidFill>
                  <a:srgbClr val="FF0000"/>
                </a:solidFill>
                <a:ea typeface="微软雅黑" panose="020B0503020204020204" charset="-122"/>
              </a:rPr>
              <a:t>扣</a:t>
            </a:r>
            <a:endParaRPr lang="zh-TW" altLang="en-US" sz="900" dirty="0">
              <a:solidFill>
                <a:srgbClr val="FF0000"/>
              </a:solidFill>
              <a:ea typeface="微软雅黑" panose="020B0503020204020204" charset="-122"/>
            </a:endParaRPr>
          </a:p>
        </p:txBody>
      </p:sp>
      <p:sp>
        <p:nvSpPr>
          <p:cNvPr id="18" name="矩形 17"/>
          <p:cNvSpPr/>
          <p:nvPr/>
        </p:nvSpPr>
        <p:spPr>
          <a:xfrm>
            <a:off x="3423320" y="4060206"/>
            <a:ext cx="360040" cy="2711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900" dirty="0" smtClean="0">
                <a:solidFill>
                  <a:srgbClr val="FF0000"/>
                </a:solidFill>
                <a:ea typeface="微软雅黑" panose="020B0503020204020204" charset="-122"/>
              </a:rPr>
              <a:t>取得</a:t>
            </a:r>
            <a:endParaRPr lang="zh-TW" altLang="en-US" sz="900" dirty="0">
              <a:solidFill>
                <a:srgbClr val="FF0000"/>
              </a:solidFill>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關於我們畫面</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1484784"/>
            <a:ext cx="3852267" cy="5445224"/>
          </a:xfrm>
          <a:prstGeom prst="rect">
            <a:avLst/>
          </a:prstGeom>
        </p:spPr>
      </p:pic>
      <p:sp>
        <p:nvSpPr>
          <p:cNvPr id="4" name="文字方塊 3"/>
          <p:cNvSpPr txBox="1"/>
          <p:nvPr/>
        </p:nvSpPr>
        <p:spPr>
          <a:xfrm>
            <a:off x="4499992" y="1484784"/>
            <a:ext cx="4536504" cy="27084338"/>
          </a:xfrm>
          <a:prstGeom prst="rect">
            <a:avLst/>
          </a:prstGeom>
          <a:noFill/>
        </p:spPr>
        <p:txBody>
          <a:bodyPr wrap="square" rtlCol="0">
            <a:spAutoFit/>
          </a:bodyPr>
          <a:lstStyle/>
          <a:p>
            <a:pPr fontAlgn="base"/>
            <a:r>
              <a:rPr lang="zh-TW" altLang="en-US" dirty="0" smtClean="0">
                <a:ea typeface="微软雅黑" panose="020B0503020204020204" charset="-122"/>
              </a:rPr>
              <a:t>關於我們內容為</a:t>
            </a:r>
            <a:br>
              <a:rPr lang="en-US" altLang="zh-TW" dirty="0" smtClean="0">
                <a:ea typeface="微软雅黑" panose="020B0503020204020204" charset="-122"/>
              </a:rPr>
            </a:br>
            <a:r>
              <a:rPr lang="zh-TW" altLang="en-US" sz="1000" dirty="0">
                <a:ea typeface="微软雅黑" panose="020B0503020204020204" charset="-122"/>
              </a:rPr>
              <a:t>金合發娛樂城 是全球線上博弈的領導品牌，並擁有數百萬名註冊玩家。我們的辦公室與顧客服務中心遍布世界各地， 且曲和許多博弈產業市場的合法營業執照。同時，我們提供多元的遊戲、完善的顧客服務，並致力維護遊戲公正性，因此玩家不斷回到 我們的平台。</a:t>
            </a:r>
            <a:r>
              <a:rPr lang="zh-TW" altLang="en-US" sz="1000" dirty="0" smtClean="0">
                <a:ea typeface="微软雅黑" panose="020B0503020204020204" charset="-122"/>
              </a:rPr>
              <a:t>​</a:t>
            </a:r>
            <a:br>
              <a:rPr lang="en-US" altLang="zh-TW" sz="1000" dirty="0" smtClean="0">
                <a:ea typeface="微软雅黑" panose="020B0503020204020204" charset="-122"/>
              </a:rPr>
            </a:br>
            <a:r>
              <a:rPr lang="zh-TW" altLang="en-US" dirty="0">
                <a:ea typeface="微软雅黑" panose="020B0503020204020204" charset="-122"/>
              </a:rPr>
              <a:t>隱私權內容</a:t>
            </a:r>
            <a:r>
              <a:rPr lang="zh-TW" altLang="en-US" dirty="0" smtClean="0">
                <a:ea typeface="微软雅黑" panose="020B0503020204020204" charset="-122"/>
              </a:rPr>
              <a:t>​</a:t>
            </a:r>
            <a:br>
              <a:rPr lang="en-US" altLang="zh-TW" dirty="0" smtClean="0">
                <a:ea typeface="微软雅黑" panose="020B0503020204020204" charset="-122"/>
              </a:rPr>
            </a:br>
            <a:r>
              <a:rPr lang="en-US" altLang="zh-TW" sz="1000" dirty="0">
                <a:ea typeface="微软雅黑" panose="020B0503020204020204" charset="-122"/>
              </a:rPr>
              <a:t>1. </a:t>
            </a:r>
            <a:r>
              <a:rPr lang="zh-TW" altLang="zh-TW" sz="1000" dirty="0">
                <a:ea typeface="微软雅黑" panose="020B0503020204020204" charset="-122"/>
              </a:rPr>
              <a:t>我們致力為客戶保護隱私並提供一個最安全的遊戲平臺，我們在此網站蒐集的資料將會為您提供最卓越的服務，我們不會出賣或租賃您的個人資料給第三方，客戶所提供的個人資料均經過加密技術處理，並儲存在安全的、非公開的作業系統，對於有機會接觸客戶的個人資料的協助夥伴也必需遵守我們訂立的隱私保密規則。</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2. </a:t>
            </a:r>
            <a:r>
              <a:rPr lang="zh-TW" altLang="zh-TW" sz="1000" dirty="0">
                <a:ea typeface="微软雅黑" panose="020B0503020204020204" charset="-122"/>
              </a:rPr>
              <a:t>您需要保管好您的帳號和密碼安全。不得允許任何其他人或協力廠商，包括任何未成年人使用或重複使用您的帳戶進行任何網站訪問及投注操作。本公司將有權拒絕支付由此產生的任何獎勵或獎金。您將獨自為協力廠商在帳戶中產生的所有損失負責。</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3. </a:t>
            </a:r>
            <a:r>
              <a:rPr lang="zh-TW" altLang="zh-TW" sz="1000" dirty="0">
                <a:ea typeface="微软雅黑" panose="020B0503020204020204" charset="-122"/>
              </a:rPr>
              <a:t>您可能會收到一些定期的信件或簡訊，向您更新有關本公司產品的資訊與服務，當本網推出新穎，好玩和有趣的推廣活動，這些信件或簡訊就可幫助您充分享受到本網的服務。</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4. </a:t>
            </a:r>
            <a:r>
              <a:rPr lang="zh-TW" altLang="zh-TW" sz="1000" dirty="0">
                <a:ea typeface="微软雅黑" panose="020B0503020204020204" charset="-122"/>
              </a:rPr>
              <a:t>我們的系統會自動記錄瀏覽者的網路</a:t>
            </a:r>
            <a:r>
              <a:rPr lang="en-US" altLang="zh-TW" sz="1000" dirty="0">
                <a:ea typeface="微软雅黑" panose="020B0503020204020204" charset="-122"/>
              </a:rPr>
              <a:t>IP</a:t>
            </a:r>
            <a:r>
              <a:rPr lang="zh-TW" altLang="zh-TW" sz="1000" dirty="0">
                <a:ea typeface="微软雅黑" panose="020B0503020204020204" charset="-122"/>
              </a:rPr>
              <a:t>位址，但我們絕不會記錄網站訪問者的電郵位址，而此項主要是用作網站流量統計之用。</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5. </a:t>
            </a:r>
            <a:r>
              <a:rPr lang="zh-TW" altLang="zh-TW" sz="1000" dirty="0">
                <a:ea typeface="微软雅黑" panose="020B0503020204020204" charset="-122"/>
              </a:rPr>
              <a:t>本公司保留權力可自行對隱私政策做出任何修改，此政策如有任何更改均具有約束力，並立即生效。</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6. </a:t>
            </a:r>
            <a:r>
              <a:rPr lang="zh-TW" altLang="zh-TW" sz="1000" dirty="0">
                <a:ea typeface="微软雅黑" panose="020B0503020204020204" charset="-122"/>
              </a:rPr>
              <a:t>本娛樂城絕對不會洩露您的個人資料給任何第三方，除非收到法庭傳單或可行性法律的要求及判決。</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7. </a:t>
            </a:r>
            <a:r>
              <a:rPr lang="zh-TW" altLang="zh-TW" sz="1000" dirty="0">
                <a:ea typeface="微软雅黑" panose="020B0503020204020204" charset="-122"/>
              </a:rPr>
              <a:t>我們有權通過網站向有關付款平台服務提供商以及金融保險機構提供必要的個人信息以完成付款要求。</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8. </a:t>
            </a:r>
            <a:r>
              <a:rPr lang="zh-TW" altLang="zh-TW" sz="1000" dirty="0">
                <a:ea typeface="微软雅黑" panose="020B0503020204020204" charset="-122"/>
              </a:rPr>
              <a:t>所有用戶提供的個人信息，其傳送都將通過安全端口（</a:t>
            </a:r>
            <a:r>
              <a:rPr lang="en-US" altLang="zh-TW" sz="1000" dirty="0">
                <a:ea typeface="微软雅黑" panose="020B0503020204020204" charset="-122"/>
              </a:rPr>
              <a:t>SSL 128 bit encryption Standard</a:t>
            </a:r>
            <a:r>
              <a:rPr lang="zh-TW" altLang="zh-TW" sz="1000" dirty="0">
                <a:ea typeface="微软雅黑" panose="020B0503020204020204" charset="-122"/>
              </a:rPr>
              <a:t>）並存放在公眾無法進入的保密環境之下。所有數據的內部出 入都受到限制及嚴密的監控。</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b="1" dirty="0">
                <a:ea typeface="微软雅黑" panose="020B0503020204020204" charset="-122"/>
              </a:rPr>
              <a:t>條件與條款</a:t>
            </a:r>
            <a:r>
              <a:rPr lang="zh-TW" altLang="zh-TW" b="1" dirty="0" smtClean="0">
                <a:ea typeface="微软雅黑" panose="020B0503020204020204" charset="-122"/>
              </a:rPr>
              <a:t>內容</a:t>
            </a:r>
            <a:br>
              <a:rPr lang="en-US" altLang="zh-TW" b="1" dirty="0" smtClean="0">
                <a:ea typeface="微软雅黑" panose="020B0503020204020204" charset="-122"/>
              </a:rPr>
            </a:br>
            <a:r>
              <a:rPr lang="en-US" altLang="zh-TW" sz="1000" dirty="0">
                <a:ea typeface="微软雅黑" panose="020B0503020204020204" charset="-122"/>
              </a:rPr>
              <a:t>1. </a:t>
            </a:r>
            <a:r>
              <a:rPr lang="zh-TW" altLang="zh-TW" sz="1000" dirty="0">
                <a:ea typeface="微软雅黑" panose="020B0503020204020204" charset="-122"/>
              </a:rPr>
              <a:t>遵守會員規範及法律規定：</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您瞭解您註冊成為會員後，即可使用本公司所提供之各項服務</a:t>
            </a:r>
            <a:r>
              <a:rPr lang="en-US" altLang="zh-TW" sz="1000" dirty="0">
                <a:ea typeface="微软雅黑" panose="020B0503020204020204" charset="-122"/>
              </a:rPr>
              <a:t>(</a:t>
            </a:r>
            <a:r>
              <a:rPr lang="zh-TW" altLang="zh-TW" sz="1000" dirty="0">
                <a:ea typeface="微软雅黑" panose="020B0503020204020204" charset="-122"/>
              </a:rPr>
              <a:t>以下稱本服務</a:t>
            </a:r>
            <a:r>
              <a:rPr lang="en-US" altLang="zh-TW" sz="1000" dirty="0">
                <a:ea typeface="微软雅黑" panose="020B0503020204020204" charset="-122"/>
              </a:rPr>
              <a:t>)</a:t>
            </a:r>
            <a:r>
              <a:rPr lang="zh-TW" altLang="zh-TW" sz="1000" dirty="0">
                <a:ea typeface="微软雅黑" panose="020B0503020204020204" charset="-122"/>
              </a:rPr>
              <a:t>。</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當會員使用本服務時，即表示除了同意遵守本服務條款外，還同意接受本公司對會員規範</a:t>
            </a:r>
            <a:r>
              <a:rPr lang="en-US" altLang="zh-TW" sz="1000" dirty="0">
                <a:ea typeface="微软雅黑" panose="020B0503020204020204" charset="-122"/>
              </a:rPr>
              <a:t>(</a:t>
            </a:r>
            <a:r>
              <a:rPr lang="zh-TW" altLang="zh-TW" sz="1000" dirty="0">
                <a:ea typeface="微软雅黑" panose="020B0503020204020204" charset="-122"/>
              </a:rPr>
              <a:t>包括各項遊戲規則、球賽投注規則、公告及注意事項等</a:t>
            </a:r>
            <a:r>
              <a:rPr lang="en-US" altLang="zh-TW" sz="1000" dirty="0">
                <a:ea typeface="微软雅黑" panose="020B0503020204020204" charset="-122"/>
              </a:rPr>
              <a:t>)</a:t>
            </a:r>
            <a:r>
              <a:rPr lang="zh-TW" altLang="zh-TW" sz="1000" dirty="0">
                <a:ea typeface="微软雅黑" panose="020B0503020204020204" charset="-122"/>
              </a:rPr>
              <a:t>及相關法令規定之拘束，本公司所有產品與客戶服務、軟件系統、網絡架構等相關業務事宜，皆由菲律賓娛樂和博彩認證機構</a:t>
            </a:r>
            <a:r>
              <a:rPr lang="en-US" altLang="zh-TW" sz="1000" dirty="0">
                <a:ea typeface="微软雅黑" panose="020B0503020204020204" charset="-122"/>
              </a:rPr>
              <a:t>PAGCOR</a:t>
            </a:r>
            <a:r>
              <a:rPr lang="zh-TW" altLang="zh-TW" sz="1000" dirty="0">
                <a:ea typeface="微软雅黑" panose="020B0503020204020204" charset="-122"/>
              </a:rPr>
              <a:t>所授權和監管之合法線上娛樂公司，使用本服務之會員請遵守使用者當地法令之許可，如有違反之情事恕非本服務之負責範圍。</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2. </a:t>
            </a:r>
            <a:r>
              <a:rPr lang="zh-TW" altLang="zh-TW" sz="1000" dirty="0">
                <a:ea typeface="微软雅黑" panose="020B0503020204020204" charset="-122"/>
              </a:rPr>
              <a:t>服務簡介：</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a:t>
            </a:r>
            <a:r>
              <a:rPr lang="zh-TW" altLang="zh-TW" sz="1000" dirty="0">
                <a:ea typeface="微软雅黑" panose="020B0503020204020204" charset="-122"/>
              </a:rPr>
              <a:t>一</a:t>
            </a:r>
            <a:r>
              <a:rPr lang="en-US" altLang="zh-TW" sz="1000" dirty="0">
                <a:ea typeface="微软雅黑" panose="020B0503020204020204" charset="-122"/>
              </a:rPr>
              <a:t>)</a:t>
            </a:r>
            <a:r>
              <a:rPr lang="zh-TW" altLang="zh-TW" sz="1000" dirty="0">
                <a:ea typeface="微软雅黑" panose="020B0503020204020204" charset="-122"/>
              </a:rPr>
              <a:t>本公司旨在創造一個</a:t>
            </a:r>
            <a:r>
              <a:rPr lang="en-US" altLang="zh-TW" sz="1000" dirty="0">
                <a:ea typeface="微软雅黑" panose="020B0503020204020204" charset="-122"/>
              </a:rPr>
              <a:t>『</a:t>
            </a:r>
            <a:r>
              <a:rPr lang="zh-TW" altLang="zh-TW" sz="1000" dirty="0">
                <a:ea typeface="微软雅黑" panose="020B0503020204020204" charset="-122"/>
              </a:rPr>
              <a:t>安全可靠</a:t>
            </a:r>
            <a:r>
              <a:rPr lang="en-US" altLang="zh-TW" sz="1000" dirty="0">
                <a:ea typeface="微软雅黑" panose="020B0503020204020204" charset="-122"/>
              </a:rPr>
              <a:t>』</a:t>
            </a:r>
            <a:r>
              <a:rPr lang="zh-TW" altLang="zh-TW" sz="1000" dirty="0">
                <a:ea typeface="微软雅黑" panose="020B0503020204020204" charset="-122"/>
              </a:rPr>
              <a:t>、</a:t>
            </a:r>
            <a:r>
              <a:rPr lang="en-US" altLang="zh-TW" sz="1000" dirty="0">
                <a:ea typeface="微软雅黑" panose="020B0503020204020204" charset="-122"/>
              </a:rPr>
              <a:t>『</a:t>
            </a:r>
            <a:r>
              <a:rPr lang="zh-TW" altLang="zh-TW" sz="1000" dirty="0">
                <a:ea typeface="微软雅黑" panose="020B0503020204020204" charset="-122"/>
              </a:rPr>
              <a:t>即時便利</a:t>
            </a:r>
            <a:r>
              <a:rPr lang="en-US" altLang="zh-TW" sz="1000" dirty="0">
                <a:ea typeface="微软雅黑" panose="020B0503020204020204" charset="-122"/>
              </a:rPr>
              <a:t>』</a:t>
            </a:r>
            <a:r>
              <a:rPr lang="zh-TW" altLang="zh-TW" sz="1000" dirty="0">
                <a:ea typeface="微软雅黑" panose="020B0503020204020204" charset="-122"/>
              </a:rPr>
              <a:t>、</a:t>
            </a:r>
            <a:r>
              <a:rPr lang="en-US" altLang="zh-TW" sz="1000" dirty="0">
                <a:ea typeface="微软雅黑" panose="020B0503020204020204" charset="-122"/>
              </a:rPr>
              <a:t>『</a:t>
            </a:r>
            <a:r>
              <a:rPr lang="zh-TW" altLang="zh-TW" sz="1000" dirty="0">
                <a:ea typeface="微软雅黑" panose="020B0503020204020204" charset="-122"/>
              </a:rPr>
              <a:t>公平公正</a:t>
            </a:r>
            <a:r>
              <a:rPr lang="en-US" altLang="zh-TW" sz="1000" dirty="0">
                <a:ea typeface="微软雅黑" panose="020B0503020204020204" charset="-122"/>
              </a:rPr>
              <a:t>』</a:t>
            </a:r>
            <a:r>
              <a:rPr lang="zh-TW" altLang="zh-TW" sz="1000" dirty="0">
                <a:ea typeface="微软雅黑" panose="020B0503020204020204" charset="-122"/>
              </a:rPr>
              <a:t>、</a:t>
            </a:r>
            <a:r>
              <a:rPr lang="en-US" altLang="zh-TW" sz="1000" dirty="0">
                <a:ea typeface="微软雅黑" panose="020B0503020204020204" charset="-122"/>
              </a:rPr>
              <a:t>『</a:t>
            </a:r>
            <a:r>
              <a:rPr lang="zh-TW" altLang="zh-TW" sz="1000" dirty="0">
                <a:ea typeface="微软雅黑" panose="020B0503020204020204" charset="-122"/>
              </a:rPr>
              <a:t>專業營運</a:t>
            </a:r>
            <a:r>
              <a:rPr lang="en-US" altLang="zh-TW" sz="1000" dirty="0">
                <a:ea typeface="微软雅黑" panose="020B0503020204020204" charset="-122"/>
              </a:rPr>
              <a:t>』</a:t>
            </a:r>
            <a:r>
              <a:rPr lang="zh-TW" altLang="zh-TW" sz="1000" dirty="0">
                <a:ea typeface="微软雅黑" panose="020B0503020204020204" charset="-122"/>
              </a:rPr>
              <a:t>的優質娛樂服務平台，強調的是讓會員不受時空的限制，</a:t>
            </a:r>
            <a:r>
              <a:rPr lang="en-US" altLang="zh-TW" sz="1000" dirty="0">
                <a:ea typeface="微软雅黑" panose="020B0503020204020204" charset="-122"/>
              </a:rPr>
              <a:t>24</a:t>
            </a:r>
            <a:r>
              <a:rPr lang="zh-TW" altLang="zh-TW" sz="1000" dirty="0">
                <a:ea typeface="微软雅黑" panose="020B0503020204020204" charset="-122"/>
              </a:rPr>
              <a:t>小時隨時上線就可以參與一個公平公正的遊戲，亦可以享受到與世界各地玩家切磋的樂趣，我們秉持以客為尊的態度，不斷開發創新及了解客戶需求是本公司引以為傲的經營理念，冀望能創造出嶄新的娛樂價值以及達到多方普及的目的，成為具有領導指標性的娛樂網站。</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a:t>
            </a:r>
            <a:r>
              <a:rPr lang="zh-TW" altLang="zh-TW" sz="1000" dirty="0">
                <a:ea typeface="微软雅黑" panose="020B0503020204020204" charset="-122"/>
              </a:rPr>
              <a:t>二</a:t>
            </a:r>
            <a:r>
              <a:rPr lang="en-US" altLang="zh-TW" sz="1000" dirty="0">
                <a:ea typeface="微软雅黑" panose="020B0503020204020204" charset="-122"/>
              </a:rPr>
              <a:t>)</a:t>
            </a:r>
            <a:r>
              <a:rPr lang="zh-TW" altLang="zh-TW" sz="1000" dirty="0">
                <a:ea typeface="微软雅黑" panose="020B0503020204020204" charset="-122"/>
              </a:rPr>
              <a:t>虛擬貨幣銀行服務：本公司提供網路金流付費平台，你所購買的點數將可享受符合本公司平台的服務。若您使用虛偽不正之方式進行「儲值」，本公司也將保留隨時終止您會員資格及使用各項服務之權利。</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3. </a:t>
            </a:r>
            <a:r>
              <a:rPr lang="zh-TW" altLang="zh-TW" sz="1000" dirty="0">
                <a:ea typeface="微软雅黑" panose="020B0503020204020204" charset="-122"/>
              </a:rPr>
              <a:t>真實登錄義務：</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基於本公司所提供之各項服務，您同意於註冊時依註冊申請程序所提示之項目，登錄您本人正確、真實及完整之個人資料；當您的個人資料有異動時，請立即更新，以維持您個人資料之正確、真實及完整。</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如因您登錄不實資料或冒用他人名義以致於侵害他人之權利或違法時，應自負法律責任；並同意您所提供之個人資料不實或個人資料有異動但沒有更新以致於與原登錄之資料不符時，本公司有權隨時終止您的會員資格及使用各項會員服務之權利。</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4. </a:t>
            </a:r>
            <a:r>
              <a:rPr lang="zh-TW" altLang="zh-TW" sz="1000" dirty="0">
                <a:ea typeface="微软雅黑" panose="020B0503020204020204" charset="-122"/>
              </a:rPr>
              <a:t>服務之停止與更改：</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1.</a:t>
            </a:r>
            <a:r>
              <a:rPr lang="zh-TW" altLang="zh-TW" sz="1000" dirty="0">
                <a:ea typeface="微软雅黑" panose="020B0503020204020204" charset="-122"/>
              </a:rPr>
              <a:t>會員登錄之資料不實。</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2.</a:t>
            </a:r>
            <a:r>
              <a:rPr lang="zh-TW" altLang="zh-TW" sz="1000" dirty="0">
                <a:ea typeface="微软雅黑" panose="020B0503020204020204" charset="-122"/>
              </a:rPr>
              <a:t>使用他人的名義申請本服務。</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3.</a:t>
            </a:r>
            <a:r>
              <a:rPr lang="zh-TW" altLang="zh-TW" sz="1000" dirty="0">
                <a:ea typeface="微软雅黑" panose="020B0503020204020204" charset="-122"/>
              </a:rPr>
              <a:t>違反遊戲公平原則。</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4.</a:t>
            </a:r>
            <a:r>
              <a:rPr lang="zh-TW" altLang="zh-TW" sz="1000" dirty="0">
                <a:ea typeface="微软雅黑" panose="020B0503020204020204" charset="-122"/>
              </a:rPr>
              <a:t>參與遊戲或比賽時，故意鑽研系統漏洞或利用遊戲弱點以影響結果。</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5.</a:t>
            </a:r>
            <a:r>
              <a:rPr lang="zh-TW" altLang="zh-TW" sz="1000" dirty="0">
                <a:ea typeface="微软雅黑" panose="020B0503020204020204" charset="-122"/>
              </a:rPr>
              <a:t>違反本服務條款時。</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6.</a:t>
            </a:r>
            <a:r>
              <a:rPr lang="zh-TW" altLang="zh-TW" sz="1000" dirty="0">
                <a:ea typeface="微软雅黑" panose="020B0503020204020204" charset="-122"/>
              </a:rPr>
              <a:t>本公司不允許不公平的下注方式、雙邊下注、無風險下注及任何無風險解凍之下注方式，如有發現上述問題之玩家，本公司有終止玩家帳號使用之權力。如有任何爭議問題，本公司有最終決定權。無論任何情形，就停止或更改服務或終止會員帳戶服務所可能產生之困擾、不便或損害，本服務對任何會員或第三人均不負任何責任。</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5. </a:t>
            </a:r>
            <a:r>
              <a:rPr lang="zh-TW" altLang="zh-TW" sz="1000" dirty="0">
                <a:ea typeface="微软雅黑" panose="020B0503020204020204" charset="-122"/>
              </a:rPr>
              <a:t>服務暫停或中斷：</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a:t>
            </a:r>
            <a:r>
              <a:rPr lang="zh-TW" altLang="zh-TW" sz="1000" dirty="0">
                <a:ea typeface="微软雅黑" panose="020B0503020204020204" charset="-122"/>
              </a:rPr>
              <a:t>一</a:t>
            </a:r>
            <a:r>
              <a:rPr lang="en-US" altLang="zh-TW" sz="1000" dirty="0">
                <a:ea typeface="微软雅黑" panose="020B0503020204020204" charset="-122"/>
              </a:rPr>
              <a:t>)</a:t>
            </a:r>
            <a:r>
              <a:rPr lang="zh-TW" altLang="zh-TW" sz="1000" dirty="0">
                <a:ea typeface="微软雅黑" panose="020B0503020204020204" charset="-122"/>
              </a:rPr>
              <a:t>本公司於下列情形之一時，得暫停或中斷本服務之全部或一部，對於使用者不負擔任何賠償責任：</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1.</a:t>
            </a:r>
            <a:r>
              <a:rPr lang="zh-TW" altLang="zh-TW" sz="1000" dirty="0">
                <a:ea typeface="微软雅黑" panose="020B0503020204020204" charset="-122"/>
              </a:rPr>
              <a:t>對於本服務相關系統設備進行遷移、更換或維護時。</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2.</a:t>
            </a:r>
            <a:r>
              <a:rPr lang="zh-TW" altLang="zh-TW" sz="1000" dirty="0">
                <a:ea typeface="微软雅黑" panose="020B0503020204020204" charset="-122"/>
              </a:rPr>
              <a:t>因不可歸責於本公司所造成服務停止或中斷。</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3.</a:t>
            </a:r>
            <a:r>
              <a:rPr lang="zh-TW" altLang="zh-TW" sz="1000" dirty="0">
                <a:ea typeface="微软雅黑" panose="020B0503020204020204" charset="-122"/>
              </a:rPr>
              <a:t>因不可抗力所造成服務停止或中斷</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a:t>
            </a:r>
            <a:r>
              <a:rPr lang="zh-TW" altLang="zh-TW" sz="1000" dirty="0">
                <a:ea typeface="微软雅黑" panose="020B0503020204020204" charset="-122"/>
              </a:rPr>
              <a:t>二</a:t>
            </a:r>
            <a:r>
              <a:rPr lang="en-US" altLang="zh-TW" sz="1000" dirty="0">
                <a:ea typeface="微软雅黑" panose="020B0503020204020204" charset="-122"/>
              </a:rPr>
              <a:t>)</a:t>
            </a:r>
            <a:r>
              <a:rPr lang="zh-TW" altLang="zh-TW" sz="1000" dirty="0">
                <a:ea typeface="微软雅黑" panose="020B0503020204020204" charset="-122"/>
              </a:rPr>
              <a:t>如因本公司對於本網站相關系統設備進行遷移、更換或維護而必須暫停或中斷全部或一部之服務時，本公司於暫停或中斷前將以電子郵件通知或於本網站上公告。</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a:t>
            </a:r>
            <a:r>
              <a:rPr lang="zh-TW" altLang="zh-TW" sz="1000" dirty="0">
                <a:ea typeface="微软雅黑" panose="020B0503020204020204" charset="-122"/>
              </a:rPr>
              <a:t>三</a:t>
            </a:r>
            <a:r>
              <a:rPr lang="en-US" altLang="zh-TW" sz="1000" dirty="0">
                <a:ea typeface="微软雅黑" panose="020B0503020204020204" charset="-122"/>
              </a:rPr>
              <a:t>)</a:t>
            </a:r>
            <a:r>
              <a:rPr lang="zh-TW" altLang="zh-TW" sz="1000" dirty="0">
                <a:ea typeface="微软雅黑" panose="020B0503020204020204" charset="-122"/>
              </a:rPr>
              <a:t>對於本服務之暫停或中斷，可能造成您使用上的不便、資料遺失或其他經濟及時間上之損失，您平時應採取適當的防護措施，以保障您的權益。</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6. </a:t>
            </a:r>
            <a:r>
              <a:rPr lang="zh-TW" altLang="zh-TW" sz="1000" dirty="0">
                <a:ea typeface="微软雅黑" panose="020B0503020204020204" charset="-122"/>
              </a:rPr>
              <a:t>保管義務：</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會員有義務妥善保管在本網站之帳號與密碼，並為此組帳號與密碼登入系統後所進行之一切活動負責。</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為維護會員自身權益，請勿將帳號與密碼洩露或提供予第三人知悉，或出借或轉讓他人使用。</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7. </a:t>
            </a:r>
            <a:r>
              <a:rPr lang="zh-TW" altLang="zh-TW" sz="1000" dirty="0">
                <a:ea typeface="微软雅黑" panose="020B0503020204020204" charset="-122"/>
              </a:rPr>
              <a:t>同意各項球賽及遊戲規則：</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為避免使用者於本平台投注球賽或遊戲時產生爭議，各項規則於遊戲中心和球賽中心均有詳細說明，請務必詳細閱讀本服務所定之各項規則，會員一經開始使用本服務，即被視為已接受所有之規定。</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8. </a:t>
            </a:r>
            <a:r>
              <a:rPr lang="zh-TW" altLang="zh-TW" sz="1000" dirty="0">
                <a:ea typeface="微软雅黑" panose="020B0503020204020204" charset="-122"/>
              </a:rPr>
              <a:t>會員規範之增訂及修改：</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本服務條款如有增訂或修改，您同意自該修訂條款於本網站公告之時起受其拘束，本網站將不對會員個別通知。如您於公告後繼續使用本服務，則視為您已經同意該修訂條款。</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a:t>
            </a:r>
            <a:endParaRPr lang="zh-TW" altLang="zh-TW" sz="1000" dirty="0">
              <a:ea typeface="微软雅黑" panose="020B0503020204020204" charset="-122"/>
            </a:endParaRPr>
          </a:p>
          <a:p>
            <a:pPr fontAlgn="base"/>
            <a:r>
              <a:rPr lang="zh-TW" altLang="en-US" b="1" dirty="0">
                <a:ea typeface="微软雅黑" panose="020B0503020204020204" charset="-122"/>
              </a:rPr>
              <a:t>責任博彩內容</a:t>
            </a:r>
            <a:r>
              <a:rPr lang="zh-TW" altLang="en-US" dirty="0" smtClean="0">
                <a:ea typeface="微软雅黑" panose="020B0503020204020204" charset="-122"/>
              </a:rPr>
              <a:t>​</a:t>
            </a:r>
            <a:br>
              <a:rPr lang="en-US" altLang="zh-TW" dirty="0" smtClean="0">
                <a:ea typeface="微软雅黑" panose="020B0503020204020204" charset="-122"/>
              </a:rPr>
            </a:br>
            <a:r>
              <a:rPr lang="zh-TW" altLang="zh-TW" sz="1000" dirty="0">
                <a:ea typeface="微软雅黑" panose="020B0503020204020204" charset="-122"/>
              </a:rPr>
              <a:t>金合發娛樂城娛樂城正在積極努力為玩家提供一個優質的娛樂平台。這些問題設置的目的在於，我們已經設置升級了多項安全設施來確保我們遊戲的公平公正。我們鼓勵客戶通過回答我們的問卷來了解客戶對博彩的危害問題的狀況：</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博彩調查問卷</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你會因為躲避工作和學習來進賭博嗎？</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你會因為無聊或者不開心來進行賭博嗎？</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你在注金投注完時，是否感覺錢已經丟掉或者說要盡快的再次下注？</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你一直賭博直到你的錢都輸完嗎？</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你是否有說謊言借錢，甚至盜竊來進行博彩？</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你是否刻意隱藏過你在博彩中花費的時間和資金嗎？</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你是否不願意花費你的賭金在其他方面呢？</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你是否已經對家人，朋友和愛好失去了興趣？</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假如你的資金全部投注完，你是否會感到盡快贏回你輸掉的資金？</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如果您的大部分答案選擇為“是”，您可能已經沉迷於賭博，我們建議您：</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把博彩當做一種娛樂休閒項目</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避免連續的損失</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對博彩有自己的認識</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合理安排自己在博彩中的時間和精力</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您也可以</a:t>
            </a:r>
            <a:r>
              <a:rPr lang="en-US" altLang="zh-TW" sz="1000" dirty="0" err="1">
                <a:ea typeface="微软雅黑" panose="020B0503020204020204" charset="-122"/>
              </a:rPr>
              <a:t>GamCare</a:t>
            </a:r>
            <a:r>
              <a:rPr lang="zh-TW" altLang="zh-TW" sz="1000" dirty="0">
                <a:ea typeface="微软雅黑" panose="020B0503020204020204" charset="-122"/>
              </a:rPr>
              <a:t>的網址</a:t>
            </a:r>
            <a:r>
              <a:rPr lang="en-US" altLang="zh-TW" sz="1000" dirty="0">
                <a:ea typeface="微软雅黑" panose="020B0503020204020204" charset="-122"/>
              </a:rPr>
              <a:t>www.gamcare.org.uk</a:t>
            </a:r>
            <a:r>
              <a:rPr lang="zh-TW" altLang="zh-TW" sz="1000" dirty="0">
                <a:ea typeface="微软雅黑" panose="020B0503020204020204" charset="-122"/>
              </a:rPr>
              <a:t>查尋更多關於賭博問題的解決以開導方式。</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自我隔離：</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對於一些客戶希望暫時遠離博彩，我們將提供一個自我排除的功能，您可以申請六個月到五年的賬戶關閉。請點擊網頁中的“聯繫我們”，我們的客服人員會為您帶來更多資訊</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年齡限制：</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18</a:t>
            </a:r>
            <a:r>
              <a:rPr lang="zh-TW" altLang="zh-TW" sz="1000" dirty="0">
                <a:ea typeface="微软雅黑" panose="020B0503020204020204" charset="-122"/>
              </a:rPr>
              <a:t>周歲以下的人群是禁止賭博的，本公司將保有對顧客所提供的年齡信息證明的查詢，如有發現年齡證明與客戶所提供的不符，我們將關閉客戶的賬號以及凍結所剩餘的資金。各地的法令條款不同，因此我們建議客戶在進行博彩遊戲前，翻閱當地法律進行查詢。本公司建議禁止您開設多重賬號，匿名用戶名，密碼的濫用。</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家長的監控：</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有來自很多父母以及監護人要求對網絡進行過濾，我們推薦以下網站：</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 </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en-US" altLang="zh-TW" sz="1000" dirty="0">
                <a:ea typeface="微软雅黑" panose="020B0503020204020204" charset="-122"/>
              </a:rPr>
              <a:t>Net Nanny</a:t>
            </a:r>
            <a:r>
              <a:rPr lang="zh-TW" altLang="zh-TW" sz="1000" dirty="0">
                <a:ea typeface="微软雅黑" panose="020B0503020204020204" charset="-122"/>
              </a:rPr>
              <a:t>軟件能保護孩子遠離不適當網站：</a:t>
            </a:r>
            <a:r>
              <a:rPr lang="en-US" altLang="zh-TW" sz="1000" dirty="0">
                <a:ea typeface="微软雅黑" panose="020B0503020204020204" charset="-122"/>
              </a:rPr>
              <a:t>www.netnanny.com​</a:t>
            </a:r>
            <a:endParaRPr lang="en-US" altLang="zh-TW" sz="1000" dirty="0">
              <a:ea typeface="微软雅黑" panose="020B0503020204020204" charset="-122"/>
            </a:endParaRPr>
          </a:p>
          <a:p>
            <a:pPr fontAlgn="base"/>
            <a:r>
              <a:rPr lang="en-US" altLang="zh-TW" sz="1000" dirty="0" err="1">
                <a:ea typeface="微软雅黑" panose="020B0503020204020204" charset="-122"/>
              </a:rPr>
              <a:t>CYBERsitter</a:t>
            </a:r>
            <a:r>
              <a:rPr lang="zh-TW" altLang="zh-TW" sz="1000" dirty="0">
                <a:ea typeface="微软雅黑" panose="020B0503020204020204" charset="-122"/>
              </a:rPr>
              <a:t>將允許父母設置隔離的網站：</a:t>
            </a:r>
            <a:r>
              <a:rPr lang="en-US" altLang="zh-TW" sz="1000" dirty="0">
                <a:ea typeface="微软雅黑" panose="020B0503020204020204" charset="-122"/>
              </a:rPr>
              <a:t>www.cybersitter.com​</a:t>
            </a:r>
            <a:endParaRPr lang="en-US" altLang="zh-TW" sz="1000" dirty="0">
              <a:ea typeface="微软雅黑" panose="020B0503020204020204" charset="-122"/>
            </a:endParaRPr>
          </a:p>
          <a:p>
            <a:pPr fontAlgn="base"/>
            <a:r>
              <a:rPr lang="en-US" altLang="zh-TW" sz="1000" dirty="0">
                <a:ea typeface="微软雅黑" panose="020B0503020204020204" charset="-122"/>
              </a:rPr>
              <a:t> ​</a:t>
            </a:r>
            <a:endParaRPr lang="en-US" altLang="zh-TW" sz="1000" dirty="0">
              <a:ea typeface="微软雅黑" panose="020B0503020204020204" charset="-122"/>
            </a:endParaRPr>
          </a:p>
          <a:p>
            <a:pPr fontAlgn="base"/>
            <a:r>
              <a:rPr lang="zh-TW" altLang="zh-TW" b="1" dirty="0">
                <a:ea typeface="微软雅黑" panose="020B0503020204020204" charset="-122"/>
              </a:rPr>
              <a:t>​</a:t>
            </a:r>
            <a:br>
              <a:rPr lang="zh-TW" altLang="zh-TW" b="1" dirty="0">
                <a:ea typeface="微软雅黑" panose="020B0503020204020204" charset="-122"/>
              </a:rPr>
            </a:br>
            <a:r>
              <a:rPr lang="zh-TW" altLang="zh-TW" b="1" dirty="0">
                <a:ea typeface="微软雅黑" panose="020B0503020204020204" charset="-122"/>
              </a:rPr>
              <a:t>​</a:t>
            </a:r>
            <a:r>
              <a:rPr lang="zh-TW" altLang="en-US" b="1" dirty="0">
                <a:ea typeface="微软雅黑" panose="020B0503020204020204" charset="-122"/>
              </a:rPr>
              <a:t>安全性與免責聲明內容</a:t>
            </a:r>
            <a:r>
              <a:rPr lang="zh-TW" altLang="en-US" b="1" dirty="0" smtClean="0">
                <a:ea typeface="微软雅黑" panose="020B0503020204020204" charset="-122"/>
              </a:rPr>
              <a:t>​</a:t>
            </a:r>
            <a:br>
              <a:rPr lang="en-US" altLang="zh-TW" b="1" dirty="0" smtClean="0">
                <a:ea typeface="微软雅黑" panose="020B0503020204020204" charset="-122"/>
              </a:rPr>
            </a:br>
            <a:r>
              <a:rPr lang="zh-TW" altLang="zh-TW" sz="1000" dirty="0">
                <a:ea typeface="微软雅黑" panose="020B0503020204020204" charset="-122"/>
              </a:rPr>
              <a:t>本公司網站是世界上最先進的網上博彩機構之一，致力於提供一個合法與規範的網上博彩環境。此外，我們採取一切安全防範措施，安裝了良好的科技設備，保證只為符合條件的玩家提供服務，那些禁止進行網上博彩的地區的使用者是不被允許下注的。</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我們還採用了目前最好的加密技術和防火牆系統保護你的安全、隱私，並保證你享受公平的遊戲。由於採用了企業級別的加密科技</a:t>
            </a:r>
            <a:r>
              <a:rPr lang="en-US" altLang="zh-TW" sz="1000" dirty="0">
                <a:ea typeface="微软雅黑" panose="020B0503020204020204" charset="-122"/>
              </a:rPr>
              <a:t>(1024</a:t>
            </a:r>
            <a:r>
              <a:rPr lang="zh-TW" altLang="zh-TW" sz="1000" dirty="0">
                <a:ea typeface="微软雅黑" panose="020B0503020204020204" charset="-122"/>
              </a:rPr>
              <a:t>位</a:t>
            </a:r>
            <a:r>
              <a:rPr lang="en-US" altLang="zh-TW" sz="1000" dirty="0">
                <a:ea typeface="微软雅黑" panose="020B0503020204020204" charset="-122"/>
              </a:rPr>
              <a:t>RSA</a:t>
            </a:r>
            <a:r>
              <a:rPr lang="zh-TW" altLang="zh-TW" sz="1000" dirty="0">
                <a:ea typeface="微软雅黑" panose="020B0503020204020204" charset="-122"/>
              </a:rPr>
              <a:t>金鑰交換和 </a:t>
            </a:r>
            <a:r>
              <a:rPr lang="en-US" altLang="zh-TW" sz="1000" dirty="0">
                <a:ea typeface="微软雅黑" panose="020B0503020204020204" charset="-122"/>
              </a:rPr>
              <a:t>448</a:t>
            </a:r>
            <a:r>
              <a:rPr lang="zh-TW" altLang="zh-TW" sz="1000" dirty="0">
                <a:ea typeface="微软雅黑" panose="020B0503020204020204" charset="-122"/>
              </a:rPr>
              <a:t>位</a:t>
            </a:r>
            <a:r>
              <a:rPr lang="en-US" altLang="zh-TW" sz="1000" dirty="0">
                <a:ea typeface="微软雅黑" panose="020B0503020204020204" charset="-122"/>
              </a:rPr>
              <a:t>blowfish)</a:t>
            </a:r>
            <a:r>
              <a:rPr lang="zh-TW" altLang="zh-TW" sz="1000" dirty="0">
                <a:ea typeface="微软雅黑" panose="020B0503020204020204" charset="-122"/>
              </a:rPr>
              <a:t>，我們可以為你的資料提供比一般的商業級別的</a:t>
            </a:r>
            <a:r>
              <a:rPr lang="en-US" altLang="zh-TW" sz="1000" dirty="0">
                <a:ea typeface="微软雅黑" panose="020B0503020204020204" charset="-122"/>
              </a:rPr>
              <a:t>SSL</a:t>
            </a:r>
            <a:r>
              <a:rPr lang="zh-TW" altLang="zh-TW" sz="1000" dirty="0">
                <a:ea typeface="微软雅黑" panose="020B0503020204020204" charset="-122"/>
              </a:rPr>
              <a:t>更高的保護。這一科技目前被世界上主要的金融機構所採用。</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所有銀行交易由國際金融機構在高標準的安全和機密的網路中進行。進入玩家帳戶資料也必須有玩家唯一的登錄</a:t>
            </a:r>
            <a:r>
              <a:rPr lang="en-US" altLang="zh-TW" sz="1000" dirty="0">
                <a:ea typeface="微软雅黑" panose="020B0503020204020204" charset="-122"/>
              </a:rPr>
              <a:t>ID</a:t>
            </a:r>
            <a:r>
              <a:rPr lang="zh-TW" altLang="zh-TW" sz="1000" dirty="0">
                <a:ea typeface="微软雅黑" panose="020B0503020204020204" charset="-122"/>
              </a:rPr>
              <a:t>和密碼。</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我們決不允許在我們的網站上有任何的欺詐行為。任何此類行為將導致帳戶立即被關閉，所有彩金將被沒收，也許還將對該玩家進行民事和</a:t>
            </a:r>
            <a:r>
              <a:rPr lang="en-US" altLang="zh-TW" sz="1000" dirty="0">
                <a:ea typeface="微软雅黑" panose="020B0503020204020204" charset="-122"/>
              </a:rPr>
              <a:t>/</a:t>
            </a:r>
            <a:r>
              <a:rPr lang="zh-TW" altLang="zh-TW" sz="1000" dirty="0">
                <a:ea typeface="微软雅黑" panose="020B0503020204020204" charset="-122"/>
              </a:rPr>
              <a:t>或刑事訴訟。</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本公司將保護玩家的權益永遠放在第一。</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免責聲明</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本公司只接受年齡已滿</a:t>
            </a:r>
            <a:r>
              <a:rPr lang="en-US" altLang="zh-TW" sz="1000" dirty="0">
                <a:ea typeface="微软雅黑" panose="020B0503020204020204" charset="-122"/>
              </a:rPr>
              <a:t>18</a:t>
            </a:r>
            <a:r>
              <a:rPr lang="zh-TW" altLang="zh-TW" sz="1000" dirty="0">
                <a:ea typeface="微软雅黑" panose="020B0503020204020204" charset="-122"/>
              </a:rPr>
              <a:t>歲的註冊用戶。</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本網歡迎全世界的客戶，但部份地區或國家法律尚未明定線上博彩的合法性問題，甚至某些地區或國家已明確規範線上博彩為非法行為。</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凡於美國及菲律賓居住之人士，本公司一律不接受其帳戶註冊，投注或任何財務上之交易，我們無意邀請任何人在這些地區或國家非法使用本服務平台。</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使</a:t>
            </a:r>
            <a:r>
              <a:rPr lang="zh-TW" altLang="zh-TW" sz="1000" b="1" dirty="0">
                <a:ea typeface="微软雅黑" panose="020B0503020204020204" charset="-122"/>
              </a:rPr>
              <a:t>用者必需確定在您所居住的地區或國家使用線上博彩是否合法，並負完全的責任，使用本服務之會員請遵守使用者當地法令之許可</a:t>
            </a:r>
            <a:r>
              <a:rPr lang="zh-TW" altLang="zh-TW" sz="1000" dirty="0">
                <a:ea typeface="微软雅黑" panose="020B0503020204020204" charset="-122"/>
              </a:rPr>
              <a:t>，如有違反之情事恕非本公司之負責範圍。</a:t>
            </a:r>
            <a:r>
              <a:rPr lang="en-US" altLang="zh-TW" sz="1000" dirty="0">
                <a:ea typeface="微软雅黑" panose="020B0503020204020204" charset="-122"/>
              </a:rPr>
              <a:t>​</a:t>
            </a:r>
            <a:endParaRPr lang="en-US" altLang="zh-TW" sz="1000" dirty="0">
              <a:ea typeface="微软雅黑" panose="020B0503020204020204" charset="-122"/>
            </a:endParaRPr>
          </a:p>
          <a:p>
            <a:pPr fontAlgn="base"/>
            <a:r>
              <a:rPr lang="zh-TW" altLang="zh-TW" sz="1000" dirty="0">
                <a:ea typeface="微软雅黑" panose="020B0503020204020204" charset="-122"/>
              </a:rPr>
              <a:t>​</a:t>
            </a:r>
            <a:br>
              <a:rPr lang="zh-TW" altLang="zh-TW" dirty="0">
                <a:ea typeface="微软雅黑" panose="020B0503020204020204" charset="-122"/>
              </a:rPr>
            </a:br>
            <a:r>
              <a:rPr lang="zh-TW" altLang="zh-TW" dirty="0">
                <a:ea typeface="微软雅黑" panose="020B0503020204020204" charset="-122"/>
              </a:rPr>
              <a:t>​</a:t>
            </a:r>
            <a:endParaRPr lang="zh-TW" altLang="zh-TW" dirty="0">
              <a:ea typeface="微软雅黑" panose="020B0503020204020204" charset="-122"/>
            </a:endParaRPr>
          </a:p>
          <a:p>
            <a:pPr fontAlgn="base"/>
            <a:endParaRPr lang="zh-TW" altLang="zh-TW" b="1" dirty="0">
              <a:ea typeface="微软雅黑" panose="020B0503020204020204" charset="-122"/>
            </a:endParaRPr>
          </a:p>
          <a:p>
            <a:r>
              <a:rPr lang="zh-TW" altLang="en-US" sz="1000" dirty="0" smtClean="0">
                <a:ea typeface="微软雅黑" panose="020B0503020204020204" charset="-122"/>
              </a:rPr>
              <a:t>​</a:t>
            </a:r>
            <a:endParaRPr lang="zh-TW" altLang="en-US" sz="1000" dirty="0">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會員中心顯示</a:t>
            </a:r>
            <a:endParaRPr lang="zh-TW" altLang="en-US" dirty="0"/>
          </a:p>
        </p:txBody>
      </p:sp>
      <p:sp>
        <p:nvSpPr>
          <p:cNvPr id="3" name="AutoShape 2" descr="data:image/jpg;base64,%20/9j/4AAQSkZJRgABAQEAYABgAAD/2wBDAAUDBAQEAwUEBAQFBQUGBwwIBwcHBw8LCwkMEQ8SEhEPERETFhwXExQaFRERGCEYGh0dHx8fExciJCIeJBweHx7/2wBDAQUFBQcGBw4ICA4eFBEUHh4eHh4eHh4eHh4eHh4eHh4eHh4eHh4eHh4eHh4eHh4eHh4eHh4eHh4eHh4eHh4eHh7/wAARCAJrAV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Oo554beJpZpFRFGWJPSuX+LUfi+XwRdJ4FmMOuGSLyWBUELvG/7wI+7muP8ADnhXxtH8SfF2r6szyadqOn20dqpudyGZVi34TovKv+fvQB6hBqMM2otZRq5ZYxIG4wQa5jX/AIhaZpVteMlpNez208kBhgmiJYqAc5Ldww46juK2dL0+5t9XNxIoEf2dUznuB0rzPxj4a8QXmsXN1DpOpyW8mpPcQjykuG2mMKxPHyDcqkKcnbgDFAHoLeMtP/4R+z1ZYJiby6W1gt96b2ctgjIbbwuWPPQHvxWV4U+JWn+INWbT49I1G0HzFJpzHsYLEJT0Yn7pzxmsnTvDd+fB2mWi6U631jrDtbvPbmHbFJKZGfZztHzYJHoccVmfDvwPrmk+PbK+msYrO2ggkkuF8ySSPeQsQjQsMH5AxH8+1AG3N8XNOjuVhXw7rbhiQriNMHHI/i7gg/jXQv4101bTSrhbe6k/tC3e6MUcZeWGFMBnKLknDMo49T6GvNvE3g3xpb6ikySPdxzNcZktoBIYyf8AVkjIIwMDj0rpNZ0vVJbTTtVttCmGojQrqzmEkQ3kloAqsoIxkCQhcjvQB1fhbxZY+IJZIILPUIJUZ8ia1dV2BiFbcRj5hggdfyroa88+GmjX+i+ILiNtNmgtJrQM8slr5R8wNwo/eNkYJPavQm3bTtba2Dg4zg+tAGR/wk2jf27eaL9qxd2Vt9qucodkcffL9Mj0zmotI8V6Xqd3b28UWoQfao2ktZLmzkijuFGMlGYYPUH6c1ydt4B19L24gn1m0uLO6025gmnFvsleaVw25vmOeg59ABWpo2n+K5te0ua+ik0y1sIPLuES9SWG7IUKpRAMqOpJJ9BQBu+KNdTQ4bbFnNeXF1IyQwxuiZ2ozsxZyFUBVJyTWFd+OrmzdI7vw60DuQFD6vYgsSMjH77uCD9K0/GdpfPd6LqdlYHUFsLmR5rdXCs6PC6ZGeDgsOPTNcZaeH5I7a3tbrwvr91BE0u9GmjXzo2VEWNiGztWONF98ZPNAHSf8JtNCRJfeHbm2tRIY5ZlvrWbyyCAxKpIWO0kZwCRXZMCpIPUV5PP4Z1C7u5PsehanZveeYszXEkYhBkl3mUgHO4D5ePvADPSvWXO52b1JNADaKKKACsjW9etdJ1fSbC6CqNRaVVleQKsZRN3OfWtevNvGct1rPiTRJLrwBq2o6fp01wZ0mtY5Ek3JtVlVjg880AdT4q8V2Wh2VnNFBPqk97MIra2skMskgz87ALnIVeT+A703w54y0rXpALC11gRZcefPps0UQKEhhvZQMggjHqKgtNGs9c0q1VdP1bwxHauyxW9vstmAOM8KCMHFZXww8JXGkaQlxPe6zHdJc3RS2uLnMRDSybWK45yCG6+9AGto3jzw9ql39njku7bdbPdwy3dpJDHPChAaRGYAFQSPzzSa7498O6OVNxJdzxfZku5J7W0kmihgY4WR3UEKpzXO6H4f8YzeO21+9sbPTGNhNb3Re8+1xXEjY8sxIeYkBGSOM9CM0/4laD4t1zSYdFt9NtLuL7PH5dzBem1WC4H3meI8PF3Cc+lAG/qnj7w7p2pNZTSXb+WYRPPFau8MHnY8re4GBuyPz5rqa8e8U+A/FWoeI57xbeG6uJWsza36XawwW3lBd/m2+P3vIbGc9RjGK9gTcEUMQWxyQO9AC0UUUAFFFFABRRRQAUUUUAFFFFABWO/ibRk1+60NrrF5aWxup/kOyOMdSXxjIHUda123bTtIVsHBIzg1wfhjwh4g0fxlb6hPqlpe2QtpluJfI2SySSSbueTn6+2KANNPiB4ae2trhbi68u4nkhTNpICpSRY2LAjKgM6jJ9a6Cx1C1vZLpLdmf7LKYZG2nbvABIB6HGcHHQ8dQa5b/hF7xtKvoZLOxe+l1e4ubW4l2v9mjklLCUZ/iAwQv8AeAz0qXwfpPiDSdYu7SaRf7CRHW0TzFbPzKUIA+YHG/eWJ3MQR3oAwPEnxr8F6BrE2l6lqEVvcxYJjdZC2CMgnahAyCDjPeun8H+LI/F2hprXh+K3vLB5GjWXzWTLL1GGQHvXzz8Vvgd4p8TeOb7WbSe3iimWJQkitkFI1Q9Bgg7c/jXsfwI0S68CfDm38OaqJZbqK5mlLQwsVw5GP5UAdyL66hliW+s44Y5H2B0m3YOCRkYHHB5rQrF1Rl1eKOyihuVVpCZHaLaFXYw7/UVrW0K29tFAhYrGgUFjkkD1oAkpsskcKGSaRY0HUscCnVwvii+ku9Tkj3HyoW2qvbI6n600rgzqv7b0kEg30f8A3y3+FH9t6T/z/R/98t/hXn9FachNz0D+29J/5/o/++W/wo/tzSf+f6P/AL5b/CvP6KOQLnoH9uaT/wA/0f8A3y3+FH9uaT/z/R/98t/hXn9FHIFz0D+3NJ/5/o/++W/wo/tvSf8An+j/AO+W/wAK8/oo5Auegf23pP8Az/R/98t/hR/bek/8/wBH/wB8t/hXn9FHIFz0D+29J/5/o/8Avlv8KP7b0n/n+j/75b/CvP6KOQLnoH9t6T/z/R/98t/hR/bek/8AP9H/AN8t/hXn9FHIFz0D+29J/wCf6P8A75b/AAo/tvSf+f6P/vlv8K8/oo5Auegf23pP/P8AR/8AfLf4Uf23pP8Az/R/98t/hXn9FHJ5hc9A/tvSf+f6P/vlv8KP7c0n/n+j/wC+W/wrz+ijkC56B/bek/8AP9H/AN8t/hR/bek/8/0f/fLf4V5/RS5PMLnoH9t6T/z/AEf/AHy3+FH9t6T/AM/0f/fLf4V5/RT5PMOY9A/tvSf+f6P/AL5b/Cj+29J/5/o/++W/wrz+ijkC56B/bek/8/0f/fLf4Uf23pP/AD/R/wDfLf4V5/RRyBc9A/tvSf8An+j/AO+W/wAKP7b0n/n+j/75b/CvP6KOQLnoH9t6T/z/AEf/AHy3+FH9t6T/AM/0f/fLf4V5/RRyBc9A/tvSf+f6P/vlv8KP7c0n/n+j/wC+W/wrz+ijkC56B/bek/8AP9H/AN8t/hR/bek/8/0f/fLf4V5/RRyBc9A/tvSf+f6P/vlv8KP7b0n/AJ/o/wDvlv8ACvP6KOTzC56B/bmk/wDP8n/fLf4U6PWdMkcIl9Fk+uR+prze6u7W08v7VcRQCVxGhkcLuY9AM9/apqXJ5hc9QzkAg5FFcz4KvpJPMsZGLBV3R57DuK6aoasyhR1rzfVP+Qndf9dn/ma9IHWvN9U/5Cd1/wBdn/nVQEytRRRWpIUUUUAFFFFABRRRQAUUUUAFFFFABRRRQAUUUUmB5/qF217r2vrqfiW80ZtNKiyhhkWMFDGG80gg+ZlsjHQbfWqep614i1HwboniKHU1s7eSa3WSKKLEkzmTY+4n7q8dB610XiHRdfutUmmspdHnhlUCJr623y2ZxgtGQOc9cHvUuqeF/O8IWPh+zuVjFrNBJ5sgJ37H3MeO5OfzqUmMdqniK8XVdQstL0aW/jsAPtkqzKmwld21AeXYDnFL4Evi3w80nUr64dj9gSaaaVizH5cksTyTUV3oet2+tandaJf2UFtqhVrgTxszwyBdpePHByAOD3p+l6BqFn4c0jQGvLaWzgtGtdQzGd04KbQUP8POSc09QGaV4k1K+FpcP4du4dNv1/0a5EiswBUlWkQcop9e2RmqfgHXpprPRNLuvNnnu7a4nNxJIWPyTMuDnk8EflVvQ9H8T2MVjps+r2TabZKIw0ULCadFXaitngcYyR1xVKz8J6xpcWjXGmX9i17p8U8Mizo3lSpI5ftyCOKA0Idd8SXUt9pUlja3LNFrM1k1vHJt+0FUPXttzzz0xXQ+H9cn1C/vdM1DTn0/ULMI7xeYJFZHztZWHBHBH1FYMfg/Wore1kj1i1+3warLqBkMJ2MXXGwj07VteHtJ1KDV77WtZubaW9u444RHbKRHFGmSAM8kksxJ96NQ6G9RRRVCCiiigAooooAKKKKACiiigAooooAKzvE2qw6H4fvtXnUvHawtIVHViOg/E4H41o1neKNJi13w9faRM5RbqFoww/hJ6N+BwaQHAeI/APiLxpodrJrniSWG4nlSaS0jQC3tkPO1RjLOB3JHOa7/AMN6TDoejW+lwXV1cpAuBJcymRz+J7e3auZsfFWtaXZx6brnhfVrjUYUEYlsoxJDckcBw2flz3B6GtLwXYauLrUde1wGC81Fl2Wgk3C2iUfKvoW7kikkM9D8E/8AIXf/AK4t/MV2Vcb4I/5Cz/8AXFv5iuyrOW40Fcp4o0WY3L3tpGZFfl0Ucg+oHeus2t6GjBpJ2GeZGCYHBhkB/wB00nkzf88ZP++TXpu3/Zpdv+zV84rHmPkzf88ZP++TR5M3/PGT/vk16dt/2aNv+zRzhY8x8mb/AJ4yf98mjyZv+eMn/fJr07b/ALNG3/Zo5wseY+TN/wA8ZP8Avk0eTN/zxk/75Nenbf8AZo2/7NHOFjzHyZv+eMn/AHyaPJm/54yf98mvTtv+zRt/2aOcLHmPkzf88ZP++TR5M3/PGT/vk16dt/2aNv8As0c4WPMfJm/54yf98mjyZv8AnjJ/3ya9O2/7NG3/AGaOcLHmPkzf88ZP++TR5M3/ADxk/wC+TXp23/Zo2/7NHOFjzHyZv+eMn/fJo8mb/njJ/wB8mvTtv+zRt/2aOcLHmPkzf88ZP++TR5M3/PGT/vk16dt/2aNv+zRzhY8x8mb/AJ4yf98mjyZv+eMn/fJr07b/ALNG3/Zo5wseY+TN/wA8ZP8Avk0eTN/zxk/75Nenbf8AZo2/7NHOFjzHyZv+eMn/AHyaPJm/54yf98mvTtv+zRt/2aOcLHmPkzf88ZP++TR5M3/PGT/vk16dt/2aNv8As0c4WPMfJm/54yf98mjyZv8AnjJ/3ya9O2/7NG3/AGaOcLHmPkzf88ZP++TR5M3/ADxk/wC+TXp23/Zo2/7NHOFjzHyZv+eMn/fJo8mb/njJ/wB8mvTtv+zRt/2aOcLHmPkzf88ZP++TR5M3/PGT/vk16dt/2aNv+zRzhY8x8mb/AJ4yf98mjyZv+eUn/fJr07b/ALNG3/Zo5wseZCGYf8spP++TTo7W5kYLHbysxPACGvS9v+zRtPpRzhYxfDGktp8LTXGPPk7f3R6Vs0u0+lGD6VncZ+ep8d+OM/8AI5eIf/BlL/8AFV1Pg/xl4un0+Vp/FWuSsJMAtfykjj/erzQ9TXXeCf8AkGzf9dP6VxZhJqg2j6vgunCpmsYzSas9/Q7f/hK/E/8A0Mus/wDgdL/8VR/wlfif/oZdZ/8AA6X/AOKrForwfaz7s/Z/qGF/59R+5G1/wlfif/oZdZ/8Dpf/AIqj/hK/E/8A0Mus/wDgdL/8VWLRR7Wfdh9Qwv8Az6j9yNr/AISvxP8A9DLrP/gdL/8AFUf8JX4n/wChl1n/AMDpf/iqxaKPaz7sPqGF/wCfUfuRtf8ACV+J/wDoZdZ/8Dpf/iqP+Er8T/8AQy6z/wCB0v8A8VWLRR7Wfdh9Qwv/AD6j9yNr/hK/E/8A0Mus/wDgdL/8VR/wlfif/oZdZ/8AA6X/AOKrFoo9rPuw+oYX/n1H7kbX/CV+J/8AoZdZ/wDA6X/4qj/hK/E//Qy6z/4HS/8AxVYtFHtZ92H1DC/8+o/cja/4SvxP/wBDLrP/AIHS/wDxVH/CV+J/+hl1n/wOl/8AiqxaKPaz7sPqGF/59R+5G1/wlfif/oZdZ/8AA6X/AOKo/wCEr8T/APQy6z/4HS//ABVYtFHtZ92H1DC/8+o/cja/4SvxP/0Mus/+B0v/AMVR/wAJX4n/AOhl1n/wOl/+KrFoo9rPuw+oYX/n1H7kbX/CV+J/+hl1n/wOl/8AiqP+Er8T/wDQy6z/AOB0v/xVYwFG00e1n3F9Qwn/AD6j9yNn/hK/E/8A0Mus/wDgdL/8VR/wlfif/oZdZ/8AA6X/AOKrGIxSUe1n3Y/qGF/59R+5G1/wlfif/oZdZ/8AA6X/AOKo/wCEr8T/APQy6z/4HS//ABVYtFHtZ92H1DC/8+o/cja/4SvxP/0Mus/+B0v/AMVR/wAJX4n/AOhl1n/wOl/+KrFoo9rPuw+oYX/n1H7kbX/CV+J/+hl1n/wOl/8AiqP+Er8T/wDQy6z/AOB0v/xVYtFHtZ92H1DC/wDPqP3I2v8AhK/E/wD0Mus/+B0v/wAVR/wlfif/AKGXWf8AwOl/+KrFoo9rPuw+oYX/AJ9R+5G1/wAJX4n/AOhl1n/wOl/+Ko/4SvxP/wBDLrP/AIHS/wDxVYtFHtZ92H1DC/8APqP3I2v+Er8T/wDQy6z/AOB0v/xVH/CV+J/+hl1n/wADpf8A4qsWij2s+7D6hhf+fUfuRtf8JX4n/wChl1n/AMDpf/iqP+Er8T/9DLrP/gdL/wDFVi0Ue1n3YfUML/z6j9yNr/hK/E//AEMus/8AgdL/APFUf8JX4n/6GXWf/A6X/wCKrFoo9rPuw+oYX/n1H7kbX/CV+J/+hl1n/wADpf8A4qj/AISvxP8A9DLrP/gdL/8AFVi0Ue1n3YfUML/z6j9yNr/hK/E//Qy6z/4HS/8AxVH/AAlfif8A6GXWf/A6X/4qsWij2s+7D6hhf+fUfuR5oeprrvBP/INm/wCun9K5E9TXYeB0ZtPlVQSfM6AZ7V7uY/wGfjfBH/I2h6S/I26Kl+z3H/PCX/vg0C3uM/6iX/vg18+ftnPHuRUU4owznqOoptIsKKKKYBRRRQAUUUUAFFFFABRRSigBKKXbQB+FAhKUUfiKt6IUXWbEykCMXMRcnoBvGc+1CV2TOajFyNDQfC+q6zCZrT7OsQRnDSy7Q2DjA685rT0jw1YXW6yubm5i1GM27yhNpjVJpo0XHGSdsm7r2xiux0i3n0+4uo5laDZeOw+VGiljdvMTY3mDqp/DipUnhjvLyxXZEyvp0wjNkqsY2u4AjGbcxYYUDHTvXpwwkOVN7n5/i+I8ROrKMHZaWt+v9fcefL4aGpXhXQ5gLeMvHO94+3y5FLZGVXkYAIOO+O1Y2qafdabci3vFVJCu8AMDkbiuePdTXqsN3DfQ3twrQsslxLClwLOO2y6EhzsEihjh1BOB0Fc941haLTNYupVaNWS3toWn2K8somMr7FDMdoWRec9KirhY8vMjry7iCu6qpVNtF572/r02OAopQuRnNIcA8sBXnn23MrBRSjkdRSUFBRRRQAUUUUAFFFFABRRRQAUUUUAFFFFABRRRQAUUUUAeaHqa9M+Bl7runaxDeeG7b7TqaSnyY/J83Py8/L34rzM9TXqHwGtvEl5rkFv4Sllh1l5W+zvHKI2B284Y9OK+jxt/Zad0fg/CnL9ffNa3LL4ttuvl3Pc/+E2+O/8A0LH/AJRVo/4Tb47/APQsf+UVauf8Iz+0v/0GNW/8GS/40v8AwjH7S/8A0GNW/wDBkv8AjXn/AL3++fY2wX/UN97PBtVkuZtTuZbxNly8rtKu3bhyTuGO3OeKp1d1hLtNUu0vyzXizOJyxyS4Y7iT35zVKvMb1P0Oj8Ct2W22wUUUUGgUUUUAFFFFABRRRQAU5O9NpR0PWkJ7Hv37Pvwh8FeOvCk2ra1q13PdpIVe1tZPL+zgHjdkHJOM1meDPB/wl1T4y6npLeI5V0Sxijlgtr0mFriQZ8yMuwHyjGexOfavVf2Z9d1GP4O3Ih8HXUc+mW8j20iosa6mwDMoUnksTgEnjJ4r58vrHX/id8cPs3jLS18P6heyKL2KOHb9liRMlzu/2R9417Tp0oUoS5btn5N9ex2JzHFU5V3GEebrey8kvLtr8z074rN8CdO+FWoaj4d0i2a7vpJbPS5YfMLSzJjMibm/1ak4LdMgivnW2VpAidGchfzr0D9onw7eeHPHtlpLxBNBttPii0R15RoQMuSRwXLlmb/eFefjAB6/hXHjpp1OW1rH1XCeHlHBus6rnz93e39dT23wwmsaF4g0+O3jtL17aFEVbrS5WiZCEgDnjpuUc/WsawKiwt5byCC21iWCx3xQTh42t/tkBiYr1jYgnjuMGsdLWFDZPqWq6pBFZaUL7Vru3mJnYSsPKhjyccZBx7Ma0PsWq3lsPD1vqniWdLGK3minsLNbqKa3bD2z7QVdOMdyARXZGXu7HzNbD2qtyl89drv/ADvbzRreEr6bT72f/hH9L0+8sJ7S6i33Uf2qVp3mhWXEaD5CC0eB/dOc1yfjnS7mTwxa6rNOfLtZRGitaSReYCFiJBbjgw9PrWjcLHeXUTazr3iHT44LqTTFkk2JNJdybS52LwkaYQtySSVGfTl/EVteQ+HLOOa4nU2l7NYXsBlLRidGJDgHuct+VZ1Ze400deX0H9bhOMtbq/pr1/rVmZov2P8AtrTxqBAs2uolnJbH7suN3PbjNfYWjaJ8E4vCt/r2g+GbXWrTT3Ec32W1kuZWc44UNy33h04614F8D/Fnw78H2Orap4w0g6nqiOn9nRiASEjHOM/KvPUmvoT4SeNr7x34Anvbg2XhS41S7mtdFS3A3DYv3gDw7AhiQBjAq8vpwUdbNs5ONMdiZ11GClGMNG72Tb12R8zfGbTrGfxg+peE/Buu6No8luhliubF41WXncQOcAjH45rggVbowNe5X3xs+L/gDxJdeG/G1npusNASNs1v5YmjP3ZFZeoPv9K8u+IXiyXxr4nbWm0PT9GBiWP7PZrhSQTlie5Oa5cXTp3covXsfRcM47HezhRq07wtpPmuc7RSt1pK4T7QKKKKACiiigAooooAKKKKACiiigAooooAKKKKAPND9412PgSR4rGV43ZG8zqpwelcceprrvBP/INm/wCun9K+gzH+A/kfh/BCvm0PSX5HTfb7z/n7uP8Av4aX7fef8/dx/wB/DVWivn7s/bPZQ7DmYsSxySe5NNoopFhRRRTGFFFFABRRRQAUUUUAFL2I9RSUUCauel618dvibqOl2ek2WpWehwQIsbT2UO2SQDgEsckf8BxVnx3rNrongaf/AIraLxb408SxJb317BKZFs7EcmEMeQzEAEHBxngd/LM00KoOdozXWsZOz5tT5erwphOeLorlV7td/K/byPpb9nbUtB+Jfgd/hv46tY9SuNKQSWMkpPmmDp8r9QyZxwR8uPSvMf2hvCHhXwH4stfDfh241K4uWhNxdG5lVliVj8iDCg9j1Jrz+zvLyxu47zTry4srqI5Se3lMbr9CORUVxJcXV9JfX11cXl1KcyTTyl3c+7Hk1U8TGpS5ZRvLuc+F4exGDzJ1qFS1F6uPmehSouqI1jHPBEPEOiW/2WSaVY4xcW5w0bM3C9H5J9KuxNPpjNKkOjTaT/Z9tYW1xqWovai6MLBmkiVGEjIZAcN0wK4nRdTsf7Ol0TXYZJdKmfzEkiAM1pLjHmJngg9GXjOOxFdPcodXSF7q38LeKVgiSGC9F+bK5EajCK6Fh0HHKZ46mtaVRSV+p52YYKdCo4T+H/htnprZLS/nr0sXOnXWvXEf9rvYaYTrc+rxTC7V7aeCUqZ/LlztZkManbndgnjIxXPeL9QS80OS7ClDreuXGpRIRysIyqk/Xd+hq/q0unQ6VFpus3Gj2elwT/aF0XRZftE08oGMyTEsE44Jz0PC5rkta1K41fU2vp44ohsWOGGIYSGNeFRfYD8zknk1FaooxfdnRlODqVasX9mP3f8AB133t3PW/h/4L+EqeCofGXjXxlJtUkvpitGkjMp+5sUs7Z9se+K474mfEy98YeJNIutBsT4f0nw+f+JPbRNhozkHzGxwGOBwOg45rh3ijZ9zIufpTxgDGOKyeJtBRgrdz0o8OurinXxdR1FrZPZX8j7B0G6+HXx48F2dz4oigi1iwUR3KifyZbeRuMq2eUYjIByO3UV458dPh/8AD3wFpLDRvF1zqOtSTokWntNFIUTOWZ9gBAA6ZxXj00McwIdcg9abFbQxnKIAe59a1qYuFSHvR17nBg+GMXgcTfD4hqle/L+hLRRRXAfbLYKKKKBhRRRQAUUUUAFFFFABRRRQAUUUUAFFFFAHmh6muu8E/wDINm/66f0rkT1Ndd4Jx/Z03/XT+lfQZj/AZ+IcEf8AI3h6S/I3aKXijivnz9vEopeKXHFIVxtFL8vrS4GM8j60XC42ilA4/wAKMelFwuhKKdt5pMCi4XEopxUf3hSCgLiUUpGPWjihDEopePWlwKLiuNpTRx60YHY0XC6CmNHGxyVFPxQRTTE4xluNVFXotOox9Pzox9KVwSUdkJRS0cUyhKKXijigBKKXijigBKKXijAoEJRTsDrkEY9aTj1pXC6Eopce9Lt46/WgLobRTgB70beM9qL2C42il4o4pjEopeKOKAEopQKXbQK55kfvGvtX9gXQdF1f4c63Nqmk2F7IuphVee3RyBsHAJFfFR6mvub/AIJ3/wDJNNe/7Cn/ALIK+taT3P5ljOUHeLsz37/hC/CP/Qs6P/4BR/4UHwX4Rx/yLOj/APgFH/hW/Qehpcsexp9Zrfzv72eU/GWLwn4P8DXWoQeHdFS/nYWtiTYRn98+cHGOigFj7LXlOv61faHo9815o3h15rfVoY1f+wnRnQHDICYQpU7Tz1+bg9K9z+NemXOqfDjVLWxs2u7sqhhjRNz7t45HvjP614Vqngvxfd3D3V34X1KUtqIl2izj2uCbjLlIym7/AJZ4LncCc5+auLEKSl7p9ZkdSjOgnWlqpa3er+G1rnZeI9S0WDwL4aZfD2hWfiDxFcxQxhNKUCAGT5iVdc8DjnqelcbeeJryPxkLePRvCP2KOY2BJ0FfLaYyhASvm7+D3BA68V6RqOi6wvwd8Jxto95capY3tpLNAI8zqqSFmHPI4x3rzO48I+M5L+a9HhXWRv1YXoh8jkoJxJjOcZwKirzXTsdOXSoSUlJreS1fd7q/lt9/U7n4uXNh4X8QaLBZeB9LuLWOGbUb5ooYE82KJCrJhgSoDOhz36DJqDU9P2eONJ0uxvPCrR3rm5uLaTRLZVtLVSNyGTOWfLBQAOeTxWz8V/C2veMdd0ptD02ezm+wBr24vJNtvJCHDraMoyd5kUZIxgdc0/SvB2map8WRdXngK2s7S202QXUslkvkTXbSRsGQ4+cj5/mx61coSc2vNHFRxNGOGhJy97llfZ+l7vftb5mH8RhceHfGF7Dp3hnwpc2Z0t54LYWaySQ7CP3rqEHUnaBuOfauR+EOr6prHj/T9K1rw9o09jclkk36JHHswGIIYDg9Bzmu9+J3gGK58b6trNvod9qMt1ozbJwpmCXO9VVQp4wFyduMck1yvwh8I+I9J+IGj3+qeFLq0t4o3EspsY8LIwwDkKCoA7g98VnKM/ar1O7D1sM8uk7rm5etr3t01Z0Wgva654/1/wAOW/hfT9OYBvshutIjC2iIAFlKlQZTIxY7QQAoHNanww0BtUutYuNctfDV7a6ff3FgsMGgxwszRlf3m7J6gn5cfjWZZ+G/EOl+NJfFyeF728aLUJbkoLtjNKrmeL5FZgv3RAcHsT6V0vwluNct7/V7LUvCWr6dHqGq3OoJcThPLRXwQpwc7uK3gm5LmXV/8A83F1EqM3Rkto9Ve/W2re1v+HPM18S2kniPWr2PR/DWm6dDOLaKx1Pw7O7QBcfvHaKPCl85wTwMZAr0v4a6dp2s3+vafr/hbwn5+mXEcaSWFhtR1dA2fnye9ctrnh6f/hLvFker6R44msdRvUliXScG2nj8tB8wwcnKkV2fwbttQg1XxBNcaTq9tb3cscwutTURzTPt27RGBgKqgDPeppKXP739bmmYVaTwrlSdtI9f8PXTzT3Mf44xaB4V8JyT6XoOhW95LFLskk0ZpgNq8YMaEI2SMF/lrzWz8Ur/AGzokdzpfhcQzWb+ap8L3WJJPk6gR5ZsbuU+XrntXuXxY8P3GrRaTcWtk199juxNPC7lozCvzN+5BAlc7Qqg9C2a86Xwr451jw5YxTWM7Wv2ma+S2unENxA/2xiFEmd0ZaGQ4weCgHQ4orRlzvlHlmJofVY+1et3dtrqna109rFz4yx2/h2HRrvQdA0QQ35MXlto0crtJt3KANu4fKG7cYrjvhtcaxqXijS9C1XRtGzcSuztPoCRloxljgsq9Bgetdz8f/CGqatY6LZaXb6tqcBIgnhG2VI1RCRIcqTvJwC2ea474feBPEmn/EPS7qbStUsIpcx3F3DBHD5aKMgEhMAE8HoT61NRT9ra2hvgqtF5c3Ka57S330vbz/4ZdzY+MOqR6JrUmg6L4H0WzAjWVr59PE7vGQxJjVInCkBW5f0J2nFVfhHrcWr63aaBqvgnRtSW4DyRXo08QSxxKFO6QPEiPw6cpg/MPl5rc+Pfh3WtX8Y6Y+maJd31u2nutxLBvGGDnapK57E8Y71V+BnhnWtI8e3E2paDeWVrHppWCWbeQrl1BVSwAHyqOMdqGp+28gjVw39lcz+Plvvrfbvfzt+BmfFO9tdM8eXOk6Fpemrb2ltF58MGiJIyStlslvs8gwV24APrW/8ABb+xNdtdaXX9I0ma4snSQLJpCxPFEVPX9zGG5B6Csrxh8PPEPi74ravqNlZJb6fKI0kur+3UKGjjCjywQS4PqOK1fhD4U1vwlc+LLXWtPML3NpmGWCIfZ3VQwBDKANxz90jNOKn7XVaXf6meInh/qCjGp+85Y9dbu1/16+pv6Dq3wj1vU7fT9O07RZZbnIgLaXsSVh1VXZApYegOabe618H7PV7jTLnT9Fjntrj7PcE6X8kMmcYd9m1ee5IFc58M9F8Ta34O8F21zZWNppGmzi++2LMfNcKWCoExkHk5PSorTS/FGtn4jeH9J0+way1TXJ4Jbq4lKtACqbm2Y+fjpjvVc87L3f6sc0sLRVWcXVlaP99ae9a97W21tubXjzVvBnhfxDpmlv4EtJhdzhfMTSlcSqUOBER1bfsXnA+ao/HGseD/AAzqOjWs/wAP7dTfyJkNpKMSrA5Rdv8Ay0BwCDxz1r0ceFNDubKKLUdOgvHW0W0aSZQzNGpB25+qg/UVa1Pw9oupuX1DTre5YwmAmRMnyyQSvsMgH8K29nJ31POhj6KcOZSdr39569n5HnfiTT1+221n4d+Hvh2IGyN5c3eq2QWGED/lkdg+/wCvPFc9qviDw+PCHhjVbPwj4QsbnW5ZEdtShVbeERoSzbguSCQMHHORXWfFfRPGWtalZafpFlbXfh2OPN5am++zNcv2RmAJ8vHUDGfWrGp6X4kl0XQbm18M+Hheaa7b9MlIZEQrtAhlxhCOO3PSs5J8z/rtsddHEQjTpuTTbv8Aa8nvr1dullZa6sT4f6NoOt6H9vv9E8E3haRhHLpEAlhKjHdlzuznI+lc/wDFS2svD+ueHU03wToslhc3oW5lKW8Yk+Rz5fzLkdM7vbFdf8MvD2paNFq99q0Vra3OrX7XjWlq2Yrf5VUKD3J25Jx1NYfxS8Mf25428MsNJvr+OGZ5LgtlrNI1RvvKfl3liuOM4FVKL9ktNf8AgmWHxEVjpKU7ws+unw+q2fU85tvFts3iB9Vb4b6MdEawSQW+YMqDceX53+ryTnjbVz4oS22m+N5dM0O302GOOy85rZPDcU5MpHyRI2wkluTk8CuXtvAPiJbSOZvAOtrKYI4vNM/SUXW8yGPf93Z2x74r0j4w6L4g1zX9Ph0fS/FUzWlxDKzQXccFptVTkoW6Scjn61yr2koO/wDX5H0FSWFpYqCg1a0k9U1pa17yl+hgaPqWn6lrmh6dHouitA19YxzTnSY4pZ1mtpJHV1wQuGUfdx0rWsmsdQ+J+reF4PCmn2SeWYrQ3OkxBIlVWzc8qDLuf5VQEDapJxU7+G9aXx54fuDperPcSXVpd38su2WG3WG3kiwZhgO5yM8DrUNx4X8RW/j298VReGrq68nUWulBu28yVEYIAilgvKM5APGAR3rSKkvv/A4p1qEm7SteGmq+K/quq+7yL3w38OzalrmsLrUPhm7s9LvHs2hh0COJpWCKwfduOPvdMHp1ri9R8SWC+KtbuoNG8O6ZplmRbrZ6l4dnkKhesxaKP5d3YE9BXo/wvu9et/EOtRah4P1ixh1XUXu0uJgmyJfLUANhs5yp6Vzvizw/NJ4z8ULqul+Np9P1Roig0YjyJk8vDB+DzniiUXyJxJo14rFVFV1XKrWa8r2W19zS8Ipb3Vz4itNV8FeF7+40uGCW3XS7AL9o82PeF/edD064rT+F1vofirTNTuNU8DaDptzZanNYtbpbRybdm3q2ME5J5HFJ8JbW/t/EOuTNo+tW9pcpAwutVRY5HZF2LGqKMbVRV+buSa6H4beH77QV18X/AJeb/XLm+h2Nn93IRtz6HjpW1OLdn6nnY6uo+0ipWfu21fbXrb9TS/4Qvwj/ANCzo/8A4BR/4Uf8IX4R/wChZ0f/AMAo/wDCt+it+WPY8f6zW/nf3s/Pz9uK2t9H+MkVppMEdhb/ANmxN5VsojTPPOFwM14R9tvP+fqb/vs177+31/yW+L/sGQ/zNfPdHLHsV9ar/wA7+9jT1Nfc3/BO/wD5Jpr3/YU/9kFfDJ6mvub/AIJ3/wDJNNe/7Cn/ALIKo5z6doNDdDXMXnjTS7S8ltZYNaZ4mKMY9Fu5EJHoyxkMPcEik2luXCnKbtFXOl2ik8tff865f/hPNG/599f/APBBe/8Axqj/AITzRv8An31//wAEF7/8apc8e5f1Wt/I/uOpEa+9J5a+/wCdcv8A8J5o3/Pvr/8A4IL3/wCNUf8ACeaN/wA++v8A/ggvf/jVHPHuP6rW/kf3HU+WuKBGo9a5b/hPNG/599f/APBBe/8Axqj/AITzRv8An31//wAEF7/8ao549xfVa38j+46kovvQY1PrXLf8J5o3/Pvr/wD4IL3/AONUf8J5o3/Pvr//AIIL3/41Rzx7h9VrfyP7jqfLWjYua5b/AITzRv8An31//wAEF7/8ao/4TzRv+ffX/wDwQXv/AMao549x/Va38j+46jy196cqhema5X/hPNG/599f/wDBBe//ABqj/hPNG/599f8A/BBe/wDxqjnj3F9VrfyP7jqmUN1pvlrnPNcv/wAJ5o3/AD76/wD+CC9/+NUf8J5o3/Pvr/8A4IL3/wCNUc8e4/qtb+R/cdSY1PWgoua5b/hPNG/599f/APBBe/8Axqj/AITzRv8An31//wAEF7/8ao549w+q1v5H9x1Oxfejy1rlv+E80b/n31//AMEF7/8AGqP+E80b/n31/wD8EF7/APGqOePcX1Wt/I/uOoEaj1oMakYPI9K5f/hPNG/599f/APBBe/8Axqj/AITzRv8An31//wAEF7/8ao549w+q1v5H9x06QRJGI0QIo6BRgCkS3hjJMaBCxy20YyfU+tcz/wAJ5o3/AD76/wD+CC9/+NUf8J5o3/Pvr/8A4IL3/wCNUc8e4/qtb+R/cdUo2jApa5T/AITzRv8An31//wAEF7/8ao/4TzRv+ffX/wDwQXv/AMao549w+q1v5H9x1JRSc0eWvvXLf8J5o3/Pvr//AIIL3/41R/wnmjf8++v/APggvf8A41RzR7i+q1v5H9x1OxcUGNc1y3/CeaN/z76//wCCC9/+NUf8J5o3/Pvr/wD4IL3/AONUc8e4fVa38j+46ny19/zpPLXPf865f/hPNG/599f/APBBe/8Axqj/AITzRv8An31//wAEF7/8ao549x/Va38j+46nYtJ5a+9cv/wnmjf8++v/APggvf8A41R/wnmjf8++v/8Aggvf/jVHPHuL6rW/kf3HU+Wuc0bF965b/hPNG/599f8A/BBe/wDxqj/hPNG/599f/wDBBe//ABqjnj3D6rW/kf3HUhF96UKPeuV/4TzRv+ffX/8AwQXv/wAao/4TzRf+ffX/APwQXv8A8ao549x/Va38j+46uisPQ/E1hrFy9vaRanGyLuJutMuLdSM44aRFBPsOa3KaaexlKMoO0lZnwF+31/yW+L/sGQ/zNfPdfQn7fX/Jb4v+wZD/ADNfPdMkaepr7m/4J3/8k017/sKf+yCvhk9TX3N/wTv/AOSaa9/2FP8A2QUAfTppnlJ/dp9FADfLT+6KPLT+6KdRQKyG+Wn90UeWn90U6igLIb5af3RR5af3RTqKAshvlp/dFHlp/dFOooCyG+Wn90UeWn90U6igLIb5af3RR5af3RTqKAshvlp/dFHlp/dFOooCyG+Wn90UeWn90U6igLIb5af3RR5af3RTqKAshvlp/dFHlp/dFOooCyG+Wn90UeWn90U6igLIb5af3RR5af3RTqKAshvlp/dFHlp/dFOooCyG+Wn90UeWn90U6igLIb5af3RR5af3RTqKAshvlp/dFHlp/dFOooCyG+Wn90UeWn90U6igLIb5af3RR5af3adRQFkNEaA/dp1FFAz4C/b6/wCS3xf9gyH+Zr57r6E/b6/5LfF/2DIf5mvnugBp6mvub/gnf/yTTXv+wp/7IK+GT1Nfc3/BO/8A5Jpr3/YU/wDZBQB9O0UjfdP0rxv4i/HnSPBPi+78OXmiahdTWyxs0sUiBWDqGGAfrUVKkKavJ2OvBYHEY6p7PDw5pWvbyPZaK+ev+GpvDv8A0LGq/wDf6Oj/AIam8O/9Cxqv/f6OsPrtD+Y9T/VbN/8Anw/w/wAz6For56/4am8O/wDQsar/AN/o6P8Ahqbw7/0LGq/9/o6PrtD+YP8AVbN/+fD/AA/zPoWivnr/AIam8O/9Cxqv/f6Oj/hqbw7/ANCxqv8A3+jo+u0P5g/1Wzf/AJ8P8P8AM+haK+ev+GpvDv8A0LGq/wDf6Oj/AIam8O/9Cxqv/f6Oj67Q/mD/AFWzf/nw/wAP8z6For56/wCGpvDv/Qsar/3+jo/4am8O/wDQsar/AN/o6PrtD+YP9Vs3/wCfD/D/ADPoWivnr/hqbw7/ANCxqv8A3+jo/wCGpvDv/Qsar/3+jo+u0P5g/wBVs3/58P8AD/M+haK+ev8Ahqbw7/0LGq/9/o6P+GpvDv8A0LGq/wDf6Oj67Q/mD/VbN/8Anw/w/wAz6For56/4am8O/wDQsar/AN/o6P8Ahqbw7/0LGq/9/o6PrtD+YP8AVbN/+fD/AA/zPoWivnr/AIam8O/9Cxqv/f6Oj/hqbw7/ANCxqv8A3+jo+u0P5g/1Wzf/AJ8P8P8AM+haK+ev+GpvDv8A0LGq/wDf6Oj/AIam8O/9Cxqv/f6Oj67Q/mD/AFWzf/nw/wAP8z6For56/wCGpvDv/Qsar/3+jo/4am8O/wDQsar/AN/o6PrtD+YP9Vs3/wCfD/D/ADPoWivnr/hqbw7/ANCxqv8A3+jo/wCGpvDv/Qsar/3+jo+u0P5g/wBVs3/58P8AD/M+haK+ev8Ahqbw7/0LGq/9/o6P+GpvDv8A0LGq/wDf6Oj67Q/mD/VbN/8Anw/w/wAz6For56/4am8O/wDQsar/AN/o6P8Ahqbw7/0LGq/9/o6PrtD+YP8AVbN/+fD/AA/zPoWivnr/AIam8O/9Cxqv/f6Oj/hqbw7/ANCxqv8A3+jo+u0P5g/1Wzf/AJ8P8P8AM+haK+ev+GpvDv8A0LGq/wDf6Oj/AIam8O/9Cxqv/f6Oj67Q/mD/AFWzf/nw/wAP8z6For56/wCGpvDv/Qsar/3+jo/4am8O/wDQsar/AN/o6PrtD+YP9Vs3/wCfD/D/ADPoWivnr/hqbw7/ANCxqv8A3+jo/wCGpfDv/Qsar/3+jo+u0P5g/wBVs3/58P8AD/M+haK88+D/AMULD4kpqL6fpt1YiwaNXE7q2/fuxjH+7XoddEJxnFSi7o8fE4arharo1o8sluj4C/b6/wCS3xf9gyH+Zr57r6E/b6/5LfF/2DIf5mvnuqMBp6mvub/gnf8A8k017/sKf+yCvhk9TX3N/wAE7/8Akmmvf9hT/wBkFAH06elfDf7VP/Jbta/652//AKJSvuSvhv8Aap/5LfrX/XK3/wDRKV52Z/wV6/oz7rw+/wCRnL/A/wA4nltFFFeEfswUUUUAFFFFABRRRQAUUUUAFFFS2ghNxGLguIS48woMsFzyR74oE3ZXGxI0jbFDMxIAAGSTW5rfhHxNoen2+oaxoV/ZWtwMxSzQlVb8e1fS/wAOfDfg3w7p+la74U0W01UXUDzDUNTvFjnAX7xjQjChT1Pb1roLPzrX7TJLb/2rHrETSi31LX4ri3lUD76pt+6PbpXowwC5felqfBYrjOSrctGl7q35mk38r6dd/uPis+3Sr+l6JrGqo76Zpd5eLGcOYIWcKffFer/Hzwt4J0HS9PvtLt5NN1rUEEwsbaUT2jR55dX7D0HvXQ/s+Qalp/wz1OSWJYtP1e8AjuY9ZjsZUaMYKguPeueGF/e+zkz18RxEll6xlGOrdrS066279dtzxQeD/FYP/It6r/4Cv/hWTqNnd2F01re20ttOmN0cilWGeeQa+soY0injmGram5RgwVvHMBBwc4IxyK8X/aUtdS/4WO+s6jawWy6raxzwJFcrOPLVQmdy8HJQmrr4VU4cyZhlHEdTHYpUKkUk03e/VeV+x5evTNal/wCH9YsdEstau7GWLT78sLadh8spXrj8jXr2peGPhH4X8H+FtQ8SWPiCe81nT1uSbW5AXdhd3BHHLV1fjOf4Uj4QeEH1PT9ffRGkl/s+OOYCZTlt284571Kwmj5pK6X9XKrcTPnp+xozcZSavbe178uu9191z5hNKvIr134heFvAC/CW08aeD7XVrfz9RNqVvJ95wAc8Y9cVz3w4+HOqeJdU0Fr5J7LRdXuZLaO9QKxDorkgA/7hrKVCSkoLX0PUp51hp4aWIneKi2mno7rdW79vQ5HVNI1LTI7WXULG4tUu4vOtzLGVEqZxuHqKoHrXsuo+I9BufBOvfD7xjdyy3Xh+eVNA1Dy90jbHKCJvbgfh9BXnPifwnrXh7TNJ1HUoYlttWgM9q8cgfKjHXHQ89KKlLl1jqvy9fmPAZk6vuV1yyb07SVrpx+W/ZnP0UGisj1wooooAKKKKACiiigAooooAKKKKAPp/9hz/AI9fFX/XW2/lJX0vXzR+w5/x6+Kv+utt/KSvpevo8D/AifgfF/8AyOa/qv8A0lHwF+31/wAlvi/7BkP8zXz3X0J+31/yW+L/ALBkP8zXz3XWfNjT1Nfc3/BO/wD5Jpr3/YU/9kFfDJ6mvub/AIJ3/wDJNNe/7Cn/ALIKAPp2vhv9qn/kt+tf9crf/wBEpX3JXw3+1T/yW/Wv+uVv/wCiUrzsz/gr1/Rn3Xh9/wAjOX+B/nE8tooorwj9mCiiigAooooAKKKKACiiigApUzzSU5OtJiZ9N/COT7d8L9C1W8s9OSLSXns7a4ke4Mnz5DgiIHgj19K6Fzor2lnZrbaQsVpZvYQKiXylYJMBkzs74FeS/Dz4raN4Y+GUXhq503WLm7S8e4L2l+bQbTnjevzH6YxV5PjZowcH+w/FRwc8+K5z+mK9iniqahFNq9j8sxmRY+piqsqdOXLzO1mkra935v7zF/aYmuIPFumeH5rO0tE0jTY4YVtnZl8s/dHzc8BcV6h8FVum+BGmfZoNSlb+0p8iysILpgOOqzcAe45rxH41+LrDxx47k17Tbe5t7d7eKIRzgB8qDnoSMc10OhfFPSfBuhwW/gzw7cJqZixNeandtMiSEfMY4hhR9ePcGsKdaEa8p30PZxmV4qtlGHw0Kf7xNNrSyet7tvz8/Q9pMergf8g7xZj/ALFnTv8AGvLP2tw48Q+GPMWZW/sVMiWJY3z5j/eVflU+w4FcJ4Y+J/jPQNffWLbVWuJZN3mRXP7yJgxyRt/hH+7ipviV4s0Dxda2l/baHdabrQJF3tuy9sV7bEbJXJJ4yAPfOadbEwqUnFbkZbkOLwOY06s0nFJ6xXVrre2nnr8j0XWvFXwg1PwV4OsfE0eq6readpawMunu0fkNhdyvkgE5HbPQ10PjG7+EyfCPwjJqmka9JoTSS/2dFHPiaM5bdvO7nv3NfMBFd74v8Y6bq/wn8K+FbaG6S90iSVrh3VQjBi2NpByevcCs4Yq6ldK9vv2OrE8OezqUI0pza5237211J3XbV2+fmdX8SPE3w9uvgnY+HvBkl3bmLVDObG7LNMoOctnkYJ967rRV/wCEe8VfB/wUVAnt7ee+ugDx5ksT/rkN+dfLxOMcGul8PeNta0nxnpfime4k1K807aqC5ctujCldmeo+UkUoYr3ryXZadkzbGcOy9g6VGba/eS956uUotLXsrvcPF9pJqHxR1axiO17jWJol4zgtMwr1Xxb4duB8Hdf8IXt1Fe6n4Gv0linjGA1vKu4gA8jGTxWUPi14GGsnXB8JrH+0/O+0eeb4/wCtzndjZjrzXmXizxJqHiLxBqer3TeU+ozedLHGxCeijHfAx1pOVOHM073/AK/MqGHx2MnSjOHs40+V62d5JpaWb05eZfMwz1opWzmkrkPrAooooAKKKKACiiigAooooAKKKKAPp/8AYc/49fFX/XW2/lJX0vXzR+w5/wAevir/AK6238pK+l6+jwP8CJ+B8X/8jmv6r/0lHwF+31/yW+L/ALBkP8zXz3X0J+31/wAlvi/7BkP8zXz3XWfNjT1Nfc3/AATv/wCSaa9/2FP/AGQV8Mnqa+5v+Cd//JNNe/7Cn/sgoA+nG+6fpXxf+0zoGuah8ZNXurHR764heODbJHAzKcQqDggetfaJ6Gvn346fHLVvBfi9/DehafaySW0aPcTXGSCzKGCqB7Ec1x46MHT992R9TwhWxdLHt4SmpycXo3ZWutb/AIfM+Zv+EV8T/wDQvap/4DP/AIUf8Ir4n/6F7VP/AAGf/CvWP+GnPHX/AED9I/79t/jR/wANOeOv+gfpH/ftv8a8j2eG/nf3H6d9cz7/AKBof+B/8A8n/wCEV8T/APQvap/4DP8A4Uf8Ir4n/wChe1T/AMBn/wAK9Y/4ac8df9A/SP8Av23+NH/DTfjr/oH6R/37b/Gj2eG/nf3B9cz7/oGh/wCB/wDAPJ/+EV8T/wDQvap/4DP/AIUf8Ir4n/6F7VP/AAGf/CvWP+GnPHX/AED9I/79t/jR/wANOeOv+gfpH/ftv8aPZ4b+d/cH1zPv+gaH/gf/AADyf/hFfE//AEL2qf8AgM/+FH/CK+J/+he1T/wGf/CvWP8Ahpvx1/0D9I/79t/jR/w0546/6B+kf9+2/wAaPZ4b+d/cH1zPv+gaH/gf/APJ/wDhFfE//Qvap/4DP/hR/wAIr4n/AOhe1T/wGf8Awr1j/hpzx1/0D9I/79t/jR/w0546/wCgfpH/AH7b/Gj2eG/nf3B9cz7/AKBof+B/8A8n/wCEV8T/APQvap/4DP8A4Un/AAivif8A6F/VP/AZ/wDCvWk/ab8cZ+bTtIIB5Gxhn9a960f4m2998G5fiFLZuiwW7NLbK3/LRSF2g+mSOfStKeGoVG1Gb08jzsw4gzjL1B1sLH3nZWlfV7L5nxX/AMIp4n/6F7VP/AZ/8KX/AIRTxP8A9C9qn/gK/wDhXrc37TnjYyM0Wm6SiEnClWO0emc80z/hpzx1/wBA/SP+/bf41n7PDfzv7j0VjM+/6BYf+Bnk/wDwinif/oXtU/8AAV/8KP8AhFPE/wD0L2qf+Ar/AOFesf8ADTnjr/oH6R/37b/Gj/hpvx1/0D9I/wC/bf40ezw387+4Prmff9A0P/A/+AeT/wDCKeJ/+he1T/wFf/Cj/hFPE/8A0L2qf+Ar/wCFesf8NN+Ov+gfpH/ftv8AGj/hpzx1/wBA/SP+/bf40ezw387+4Prmff8AQND/AMD/AOAeT/8ACK+J/wDoXtU/8Bn/AMKP+EU8T/8AQvap/wCAr/4V6x/w0346/wCgfpH/AH7b/Gj/AIac8df9A/SP+/bf40ezw387+4Prmff9A0P/AAP/AIB5P/wivif/AKF7VP8AwGf/AAo/4RTxP/0L2qf+Ar/4V6x/w0346/6B+kf9+2/xo/4ac8df9A/SP+/bf40ezw387+4Prmff9A0P/A/+AeT/APCK+J/+he1T/wABn/wo/wCEV8T/APQv6p/4DP8A4V6x/wANOeOv+gfpH/ftv8a7H4Q/tBa14k8bWPh/X9NtFjv38qKW2yCjnpkHqDVRo4aTUVN/cYYnNM8w9KVWeFjaKu/ePnX/AIRXxP8A9C/qn/gM/wDhS/8ACK+J/wDoXtU/8Bn/AMK+pvj98aNQ8B69B4f0WxgnuTCJp5bgkqoPQKBXmP8Aw0346HH9n6R/37b/ABp1KGHpycZTenkZ4LOM6xtCNelho8stryPJ/wDhFfE//Qvap/4DP/hR/wAIr4n/AOhe1T/wGf8Awr1j/hpzx1/0D9I/79t/jR/w0546/wCgfpH/AH7b/Go9nhv539x1/XM+/wCgaH/gf/APJ/8AhFfE/wD0L2qf+Az/AOFH/CK+J/8AoXtU/wDAZ/8ACvWP+GnPHX/QP0j/AL9t/jR/w0346/6B+kf9+2/xo9nhv539wfXc+/6Bof8Agf8AwDyf/hFfE/8A0L2qf+Az/wCFH/CK+J/+he1T/wABn/wr1j/hpzx1/wBA/SP+/bf40f8ADTnjr/oH6R/37b/Gj2eG/nf3C+u59/0DQ/8AA/8AgHk//CK+J/8AoXtU/wDAZ/8ACj/hFfE//Qvap/4DP/hXrH/DTnjr/oH6R/37b/Gj/hpzx1/0D9I/79t/jR7PDfzv7h/XM+/6Bof+B/8AAPJ/+EV8T/8AQvap/wCAz/4Uf8Ip4n/6F7VP/AZ/8K9Y/wCGnPHX/QP0j/v23+NA/ac8dZ/5B+kf98N/jR7PDfzv7g+uZ9/0DQ/8D/4B3H7GOl6npdr4mXUdPubQySW2wTRlN2BJnGfrX0XXCfBbx0fiD4Lj1ya0W1uY52t7iNCSodQDkE9iGFd3XuYaMY0oqLuj8fz7EVsRmNWdePLO9mt7WVv0PgL9vr/kt8X/AGDIf5mvnuvoT9vr/kt8X/YMh/ma+e63PIGnqa+5v+Cd/wDyTTXv+wp/7IK+GT1Nfc3/AATv/wCSaa9/2FP/AGQUAfTtfDf7VP8AyW/Wv+uVv/6JSvuQ9K+G/wBqn/kt+tf9crf/ANEpXnZn/BXr+jPuvD7/AJGcv8D/ADieW0q/eFJQOorwT9mO08CeCh4iga+udSht7RJPL2JuMsj44UYUhc+pB+hpPG/gv+wYUvLTUobu1lk8tY23LKr4BK8qA2MjkY+gq98L9e03SNM1Fb7UILZzNHJbpLbiYFu7AYyDwO9S/EHW9L1eLRUsdTtJCtw7zhbfyEQ/KAzcZ6Drz0rrUKXsb9f+CfLyxOPWZOGvs/8ADpa19/17ltPh1pH2xbZtVnUkhScN5gb08vys5zxjd+Ncx4a8Lrq8DF5J0nWcRNHGYmYDIz+73+YT1xhSM16C/wAR/D//AAkwnN9qnl7/ADmkW5m8kSbs7MZ3bPfb+Fc74I1/StF/4SGa/wBShQXUuYhDCLhnKsWwFbAwc8EkVcoUbrlempx4fE5pGjN1Ivm922nnZ9Pv/IqeJvBVhYW8E9je3bia5WBlkiVxBuzw7IcBhwPQ546Gm6v4Fj0/U4LWW+miWSNWdpLdtqsX2hS4GBuGSuRz0rR8ZeKtD1XR9JNrdNcG0u/tE8L26278jAUAEhuepz3qPUPGmmS+IbW5ktpLkKkcbypeNEmwsGZWULlgvTGQOKUoUbu3ka0quaOEd9pX0V+lt1/XmcFrFslnqd1aozMsMrIpPUgHvVOtXxZeW9/4hv7q0hihglnZkWIsVxnr8xJ5rKrkluz6qg5OnFyWthV619OeFv8AkyzWP9yX/wBHLXzGOtfTnhb/AJMt1j/cl/8ARy114Lefo/0Pl+Lv4eG/6+wPmM9BSUp6CkriWx9aWNOtZ769hs7aNpJp5FjjVRklicCvRrb4bafdazbaXa6ndyTmSWGeNYA7I6L2I4A3AjJ7YrzvS7hrW+guI5WiZJFYMrEEc9c17FZ+LfC9qm6LVLbzTDOdxMpaN2B5UsjopPH3EzgkGurDxpu/OfO55WxtOUfq19b7K/3+Rxtr4Dk8/VFu57tYbS7isI5Y4BmS4kPA2sw4wD3HUc1c1T4f6XazaUlrrsl59quYLWcxrbusckjcgmOdypAzwQQSDzVqw17QY/FWqMupW9rpp1iyurfCt5YjjZmcqqr9Oijr0FXfEviLQdW0yK1l8QRTBdWguCshmk/dAMrEblxxuBx3Aq1Tpcr7/wBeZwVMXmKrQXvcrtf3fJeXe9zP1r4c2mn6zo9i9xfRJfzrG0k6BcArnIO0dPp3FVvAfgHTNeS/N54jtIzbdBbMSCNud+Sv3R3rbvPFui3FvNcWGtWOlakunRxQzpaMpjIkj+UFUJJ2KeR68d6t+GfG2gaPqusmTVo0gufs/lywwlg7iJVdtu3K87uT3PINaezoc62t/wAD1Ob61mv1WSSlz+mu6/u9nb5M4vxV4Lt9J0hr631q0uGgVTPF84dg7MIynybcELnlq4p/vV6D4u17TtT8J/Yf7XFxqSXL3MrlGImjZjsiDkDJTJP3VHPFefN1rkrKKl7ux9NlM8ROi3iPiu+lv0Xy8hK7f4Ef8lg8Lf8AYQSuIrt/gR/yWDwt/wBhBKVH+JH1Rpm3+4Vv8MvyZ1/7YX/JXz/2D4f614ya9m/bC/5K+f8AsHw/1rxk1eK/jS9Tj4Z/5FND/CgrsPBPhSHWLCbUtTuLizsEnjtkmRQd0jckc+ihj9cetcfXe/DfW9NsNNubfVNQWELOs0CyPLtDCNxn92Qw529CM1FFRc1zHVm068MLJ0Pi8t/kJrPw/msfCVtrkVxdzvNO0Aj+ysodt4Vdp9COc9+1aFl8OtMNxfW+pa3NYSWQMMvmi3RWuQqkorSTJu+8OMfjVnx74k0G+8Jtb6Zf25uoShtliXYyHzWLMP3YIJXbk+YSe471oWPirRLa1vNviGOOW41H7RtR5kOzykX5iqkHlTXV7Ojz20Pmp4vNVhuZKXNd/Z16W6dv60OMTwZI1rr9ws0vl6VJ5ZeVVjAZcl94BfHQKME5Z1560yXw7pc2hXF/ZS6nBJBJChN9EscTCRtud3t1ro/+En0Ky1XX7pNUiuEv9QkmQxWhZnQ4xneOmJJOMDlevINZviPU9Ov7u+1CTxS9xBJ5clnZK8wKPlfvgrtAUbuh64xUezpJaf1+J3U8VjpTtJNLR3s/K6tb11ureRcHw6sf7VexXU5pG8hGRYnhdmdmADAhtuwglgCQ2B0rhfEenf2Vrd3p4aVxbymMPIhQsAcZxXqdx430i48S29x/b08kMEQyzmQD5V6B2G7sQAF5zzXl/iW+j1DVnu45pJEkVeHQKV4+7gccevfrSrxpKK5NzTKK2PnWaxF+Wy3VtfuRlUUUVyn0p9h/sX/8ktvP+wtL/wCi469zrwz9i/8A5JZef9haX/0XHXudfS4T+BH0P564k/5GuI/xM+Av2+v+S3xf9gyH+Zr57r6E/b6/5LfF/wBgyH+Zr57rpPEGnqa+5v8Agnf/AMk017/sKf8Asgr4ZPU19zf8E7/+Saa9/wBhT/2QUAfTrfdNfF/7V3h/WY/i1eap/Z9y9pewQtBLHGWVtsaqw46EEGvtBuhrwf43/HE+CvFJ8OadoltqFxboklw90SEUsNyhQPYjn3rjx0YSpWm7I+o4Rr4uhmHNhafPLld1e2mmtz5L/s3Uf+fC7/78t/hR/Zuo/wDPhd/9+W/wr3X/AIad1r/oT9D/ADej/hp3Wv8AoT9D/N68f2WH/wCfn4H6j/aOd/8AQGv/AAYv8jwr+zdR/wCfC7/78t/hR/Zuo/8APhd/9+W/wr3b/hpzW/8AoT9D/N6D+05rf/Qn6H+b0eyw/wDz8/AP7Rzv/oDX/gxf5HhP9m6j/wA+F3/35b/Cj+zdR/58Lv8A78t/hXu3/DTmt/8AQn6H+b0f8NOa3/0J+h/m9Hs8P/z8/AP7Rzv/AKA1/wCDF/keE/2bqP8Az4Xf/flv8KP7N1H/AJ8Lv/vy3+Fe7f8ADTmt/wDQn6H+b0f8NOa3j/kT9D/N6PZYf/n5+Af2lnf/AEBr/wAGL/I8J/s3Uf8Anwu/+/Lf4Uf2bqP/AD4Xf/flv8K92P7Tmtf9Cfof5vSf8NO61/0J+h/m9HssP/z8/AP7Rzv/AKA1/wCDF/keGR6XqTMFGn3ZJ6AQN/hX1b4Y8Ja+v7J974fewkTU7q2kmjtmGHwXDAY9cA8VwyftO6xvG7wfomAezODXuuk/EjS774UyfEI28sdpFbtJNBnLK6nBUHvyRz712YSnRTlyzvp2sfLcUY/NpQoKrh1BKaa95Su+i0PhaTS9UjkaOTTbxXU4YGBuD+VN/s3Uf+fC7/78t/hXvE/7T2rmZ2j8IaMULHb5jOWx7n1pn/DTutf9Cfof5vXH7LD/APPz8D6iOY55bXBr/wAGL/I8K/s3Uf8Anwu/+/Lf4Uf2bqP/AD4Xf/flv8K92H7TmtH/AJk/Q/zej/hpzW/+hP0P83o9lh/+fn4D/tHO/wDoDX/gxf5HhP8AZuo/8+F3/wB+W/wo/s3Uf+fC7/78t/hXuw/ac1v/AKE/Q/zeg/tOa3/0J+h/m9HssP8A8/PwD+0c7/6A1/4MX+R4T/Zuo/8APhd/9+W/wo/s3Uf+fC7/AO/Lf4V7t/w05rf/AEJ+h/m9H/DTmt/9Cfof5vR7LD/8/PwD+0c7/wCgNf8Agxf5HhP9m6j/AM+F3/35b/Cj+zdR/wCfC7/78t/hXu3/AA05rf8A0J+h/m9J/wANO61/0J+h/m9HssP/AM/PwD+0c7/6A1/4MX+R4V/Zuo/8+F3/AN+W/wAK9D/Z48Oa1e/FjQ7iHTboQ2dytxPK8ZVUReuSa7L/AIad1r/oT9D/ADeuw+Enx/bxR4wtPD+q6BaWH25vLgltGb7/AGDA+ta0aWH9pH3/AMDz81zHOvqVVSwiS5Xd86dlbV266HF/tg+H9XPxCt9ZjsLiayuLOONJY4ywDrnIOOh5rw7+zdR/58Lv/vy3+FfYHx3+Mw8A6zb6HY6RDqV68Qmm+0MRGin7o46mvNP+GnNaHH/CH6H+b1WJp0HVbc7P0OXh7H5xHLqUaeFUopaPmSuvQ8K/s3Uf+fC7/wC/Lf4Uf2bqP/Phd/8Aflv8K91/4ad1r/oT9D/N6X/hpzW/+hP0P83rD2WH/wCfn4Htf2jnf/QGv/Bi/wAjwn+zdR/58Lv/AL8t/hR/Zuo/8+F3/wB+W/wr3b/hpzW/+hP0P83o/wCGnNb/AOhP0L/vp6PZYf8A5+fgH9pZ3/0Br/wYv8jwn+zdR/58Lv8A78t/hR/Zuo/8+F3/AN+W/wAK92/4ad1r/oT9D/N6P+GnNb/6E/Q/zej2WH/5+fgH9o53/wBAa/8ABi/yPCf7N1H/AJ8Lv/vy3+FH9m6j/wA+F3/35b/Cvdv+GnNb/wChP0P83o/4ac1v/oT9D/N6PZYf/n5+Af2jnf8A0Br/AMGL/I8J/s3Uf+fC7/78t/hSjTdRyP8AiX3f/flv8K90/wCGnda/6E/Q/wA3oH7TutZ/5E/Q/wA3o9lh/wDn5+Af2jnf/QGv/Bi/yPVP2S9G1LRvhYRqdrJatd30lxEki4YoVRQSO2Spr2OuJ+D/AI4g+IPg+PXYbU2kizNBPCTkI6gE4PcYINdtXv0FFU4qLurH4vm9StVx1WdePLNt3XY+Av2+v+S3xf8AYMh/ma+e6+hP2+v+S3xf9gyH+Zr57rU84aepr7m/4J3/APJNNe/7Cn/sgr4ZPU19zf8ABO//AJJpr3/YU/8AZBQB9OnpXw5+1V/yW/Wv+uVv/wCiUr7jPSvhv9qn/kt+tf8AXK3/APRKV52Z/wAFev6M+68Pv+RnL/A/zieW0DrRSr1FeCfsx3HhPwLHrnhttYfVXt8M6+StuH6HGSd4P5A1StvB8twNDZdQs449UkEbF5ow8RMhTPl7txHHXGO1dD4B1zT9M8E3+n3N5FG12js4N4EZdp+UBfKbk59fyrS13UtP+0M327w9dwWuqWv9nQ2ywQtDCBIXBkCD5c7Sd2QTXZGnScE+v9f18z5OpjsdHE1IfZvpp027d2nq9l5lHXfhQdMVWbXEVDbGTN1D5G18Q7R95uC0wXPYqax9P+HtxNp2r3NxqMUUmmzmBkiQyLIylQ+1uAduea9A1vxX4ck1uyn/ALVtZNFt0kW8hS4aV5toRIVCkB2I2K5PK/ewSc55vQPEtjpPhXxBpd/qUVxctPI6SQLuWbzigZlORnhc44I5+laSpYfm8vU4qGOzZ4e8r82n2fOz6ff5NeZR8XfDRtBtLSZb3UbmSaVYnj/szaVYsVwuJDuPHAGc+tOuPhmINdn0ybUr6ExwhkE2nMkspOMsI9xxEufmckYPbrjV8beK9CvfCkK+RBeN9uUp5TsryRKC5LBnYjLnB3DJ5+tTz+LLF9Z1LUry+0y3gbaqSRnzmkIRcD7OpAkxyA78D6jNDp0ea3oVHG5q6Sk7397ot7q3T10PJNTt47S9ntobhbmOORlWZRgOAcbh7GqtaXiW+tdR1m6u7KxSxtpHzHbp0Qdvx7ms2uF2u7H2VFydOLkrOwDrX054V/5Ms1j/AHJv/Ry18yDrX034W/5Ms1j/AHJf/Ry114Lefo/0PluLv4eG/wCvsD5jNFBoriPri1pVo19fwWaHa00ioDgnGT6DrXpdv8JfM1O7tW1i5MUCqRLBp5kDEpux98H17EV514du1sNbs752wsE6yH5d3APp3r2c+NdBk8WyLHdRTRO0EYE4ZUZCoDkNvC5AJ689hXVh40pL397nzOeYrH0aiWGvblbdlfW6OGtPh9NNb67IJNTJ0mXyjt07KOT3Z9+1MdT1wOap+IPBken2OnyWWpG+ubySOKGFbZk89mGS0RP30HygNgZJ6dQOgh8VWEk/idLS3sl/tC8ib/SXVVmUOQAC2dgUc7s8E56cU/xB4h0K8bTtLnewvJnnh865Id0swGXzCZy26bIUcghQMgY7U4UeXf8Aq5hHF5iqy5k7ddF/Kr3+f37b6HM6r4XsNF1qbTNc1S9tGCq0TRWAlZwSQSVMilBkZGeSpB4zzaj8BM51lhqaeTp7BY5PKA3kqGDSLuJjXBxu+bnA5ro73xFFqEF7/YeuabpmpyRxkSxyNZgrlWKB3c9MlQoPAXpjFQ6Jqul6XBrouPENtczXHlbrqbEzTyYBbaQrPgN0YccU/ZUlLy/rzJ+vY90r682itbzjd7aderv5WOY8T+EoNH0OPVIdYS7DSJEVVE2lygZtrK7ZAyOoFci/WvTvG3ib7Z4Qt9NXxDPcNKjSOnnSurjzOAQZG2kjkBwTgdV6V5i/3qwrRipe6ezlFXEVaDliN7vpbT7kJXb/AAH/AOSweFv+wglcRXb/AAH/AOSweFv+wglKj/Ej6o2zb/cK3+GX5M6/9sL/AJK+3/XhD/WvGT1r2b9sL/kr7f8AYPh/rXjJ61eK/jS9Ti4Z/wCRTh/8KCu58E+BY/EeinUH1ZrQiR0CC3EnChSTkuv94cAVw1elfDPWtP0nwzfQ3V5FG10JFZTeCNlUbMEL5bZJzxz2PFKhGEp2nsb51VxFLDc2H+K6/rqc6fCczWNjdx31oI7q7ktmEkyI6FZFTcELbmHOeBxXWa98JRpQjkfX41i8h5JHuYPJCkKpGDuOQWYDPb3p/iG/sWs5okvtAurS2ks20+3hSBJYzlTLmTYDyQdxJI9RXR674s8OTX1ky6nZvpUIK6lAl15hmjVQFjCkAsdxz8uU4610Ro0bPm8v6/rofPV8xzNuDpXs+a+nzXTfW3qefad8P7meLXDcajCkuk5V0hUyrI427gGHHAbn6Vc8ZfDc+HvDx1b7deTMnEsUlgIlU+Z5f3vMPf0zn6VpeHfEljpFj4ptrzU4J5p2ee3khXcsxk2Ke45x24IwaseLPFmjah4Ins0+zzPcXUMccgLCQpkyyFg0hYYcKCSOSePWl7OjyN9bd/U0eNzP6zHfkuvs7ppX6erOIuPCktvFqG+4DSWjWygIhKv5oU/purG1rT5NM1S50+R1keByjMAcE16deaxLa2uuafp3xH8mF7hBpyrqFwRFEr/dDc4+XA4rgPHQsl8T3n9n3K3UJ2kTLK0gkYqNzbm5POetYVacUrr+tz1suxlerU5am1uzXSPdLz28zBoFFFYnun2J+xh/yS28/wCwtL/6Ljr3KvDf2L/+SW3n/YWl/wDRcde5V9LhP4EfQ/nriT/kbYj/ABM+Av2+v+S3xf8AYMh/ma+e6+hP2+v+S3xf9gyH+Zr57rpPEGnqa+5v+Cd//JNNe/7Cn/sgr4ZPU19zf8E7/wDkmmvf9hT/ANkFAH06ehr4m/ay02+t/i/f6hNayJa3cMDQSlflcLGqnB9iDxX2w33T9K8R+Nfxp0jwb4kXw9/wj0es3UMayTecVCRbhkAZBycYNceOhCVL35W1PqOEcVicPmHNhqXtG4tWvbTTW787HxzigDmvoj/hpLTv+idab/38X/4ij/hpLTv+idab/wB/F/8AiK8f2ND/AJ+fgz9R/tXN/wDoB/8AJ4nzxnnNLnnivoYftI6f/wBE503/AL+L/wDEUf8ADSOnf9E503/v4v8A8RR7Ch/z8/Bi/tXNv+gH/wAqRPnkk47+9G7n1r6G/wCGkdP/AOic6b/38X/4ij/hpHTv+idab/38X/4il7Ch/wA/PwYLNM2/6Af/ACeJ88g/j6UZ4r6H/wCGkdOz/wAk503/AL+L/wDEUh/aS07P/JOtM/7+L/8AEU/Y0P8An5+DD+1c2/6Af/J4nzv2oxX0R/w0lp3/AETnTf8Av4v/AMRR/wANJad/0TrTf+/i/wDxFHsaH/Pz8GP+1c3/AOgH/wAnifPCKxYADJ9BX1f4W8PayP2RL/RzYTC/ubaWaKAqQ7KZAw49cAnFcwn7SWm71z8PNPUA8lZFz+HyV7npXxB0K9+GbePlE0enR27SSRkfOhXgp9c4H412YSjSTlad9Ox8txRmWZThQVXC8lppr3lK7Wy02ufAkkbxuySKyMpwVYYIPvSYr6LuP2k9MaeRk+Hti6FjtZ5F3Ee/ydaZ/wANJad/0TrTf+/i/wDxFcfsaH/Pz8GfURzbN7f7j/5PE+eBSljX0N/w0lp//ROdN/7+L/8AEUf8NI6f/wBE503/AL+L/wDEUexof8/PwY/7Vzf/AKAX/wCBxPnnP4Ubuc9/Wvob/hpHT/8AonOm/wDfxf8A4ij/AIaR07/onOm/9/F/+Io9hQ/5+fgxf2pm/wD0A/8Ak8T55/D86Aa+hv8AhpHT/wDonOm/9/F/+Io/4aR07/onWm/9/F/+Ipexof8APz8GH9qZtb/cf/J4nzznnvj0zTTzX0R/w0jp3/ROtN/7+L/8RR/w0lp3/ROdN/7+L/8AEU/Y0P8An5+DBZrm/wD0A/8Ak8T53xXoX7O+mX+ofF3w/JZ20ksdrdLNO6j5Y0XkkntXo3/DSWnf9E603/v4v/xFdf8ACX466L4m8WQaDL4Zi0aa9OyCWBlKs/ZWwAea1o0aPtI/vPwZwZrmubfUqqlg7Jxd3zp2VtXZas85/bH0y+j+JUOqPayCzuLKNI5tvyllzkZ7HmvDiOe1faXxx+L2keBdTt9Gk0NdZvZEEzxyMBHEp6ZyDkmvNP8AhpLTv+idab/38X/4iqxNGj7WTc7P0OXh7NM0jl1KNPCc0UtHzJXXoz54xSjpX0P/AMNJad/0TnTf+/i//EUv/DSGn/8AROdNP/bRf/iKw9jQ/wCfn4M9r+1c3/6AX/4HE+eAfXH0o3flX0P/AMNIaf8A9E503/v4v/xFIP2ktO/6J1pv/fxf/iKPY0P+fn4MX9qZt/0A/wDlSJ88549aM/WvoY/tI6eP+ac6b/38X/4il/4aQ0//AKJzpv8A38X/AOIo9hQ/5+fgw/tTN/8AoB/8nifO9KTk9K+hv+GkdP8A+ic6b/38X/4il/4aQ0//AKJzpv8A38X/AOIo9hQ/5+fgx/2rm/8A0Av/AMDifO2KAOa+iP8AhpHT/wDonOm/9/F/+Io/4aS07/onWm/9/F/+Io9jQ/5+fgw/tbN/+gH/AMniei/sg6feaf8ACt2vLaSAXOoSTQh1wWTaihsemQfyr2iuO+FHjLTvHfhGDXNNt2tV3mGW3bB8p1xlcjqMEEfWuxr36CjGnFRd1Y/F83rVa2OrVK0eWTk7rt5HwF+31/yW+L/sGQ/zNfPdfQn7fX/Jb4v+wZD/ADNfPdannDT1Nfc3/BO//kmmvf8AYU/9kFfDJ6mvub/gnf8A8k017/sKf+yCgD6dPSvhz9qn/kt2s/8AXO3/APRKV9x18N/tU/8AJb9a/wCuVv8A+iUrzsz/AIK9f0Z914ff8jOX+B/nE8tpV60lKv3hXhH7MdZ4b8E6hrfhyfWreaOOGKZIdrRSNkswXOVUjuKseLvAN14dsLW6bU7K889o4ysW7KM+cA5GOx/wrc8BeINL0/4eXlvdXkENzHcJsxGTIAzqdw/dnkbezAetbvivXNF1vTdB0+6nmKXGsxRtPtiQNAhUGTKngHe3OOoPTFdcadJ0731sfIVcxzCGNcbPk5mtulk/+DueaHwxeKZIWkjFwmpDTtuDtLnPOfTI9KZB4XvpNM1C/bAjspzCxwSGK5LkH0UD82UAZNd82oeIBo81uvjbQ/tX9prKrnUoN3lhSM59cke9MivdG0q117Sm1C2lsZtVugEnuWfzER0RDtHH8e7d1OzP8Io9jTbNHmmLUX1d1sm9NL9F8vzOKfwus9vFJo+r2uqvLcpbCOKGWNgzAkH51AxxW2PhjqTahcWP26NHiEW0vazEszkjBRVLqBg/MRtIwQcGrfiX7RcXNxJd6rpp0xbuN7G1gWACbJxztAwFXn5s100uvaf/AMJdeXlvqGmPFHG8pkgjiJ+WFgDnbjIOwDnOaqNGm9/6/MwxGZ41RXsXfRva/VaXstfl3Wp4pfQG2upoPMV/LcoWXOGIPUZqCtXxVcm81u6ujLBL5j7g0KlUwRwADyPxrKrje7sfW0JSlTjKS1FFfTfhb/ky7V/9yX/0ctfMi9a+nPC3/Jlmsf7kv/o5a68FvP0f6Hy/Fv8ADw3/AF9gfMZ7UlKegpK4lsfWljTrd7u7ito1cvK4QbULHJ9AOT9BXa23w11KQBpb/T7fM0ke2SdRIFQZ3+WSHHJAwQCM1yGhK51a1MYg3iZSPPOI+v8AF04r2g6pY3FwosrqxutNkvIrl4zLI0IfeGkcKG3DG3aoJzyOMV1YelGd+Y+dzrHYjDTiqTtfyT/ry7nn3hr4e6trN9fWontIBZhxJK06lS6gHaBnJ4bqBgVV13wZfaVp0d5JMkieYYn2o20ESyR5DAFSMx+v8QrvfDuqRf2pqk128FtNJfTT7Y7sKFDeWgyzucjAYkZ7VR1eTTdV0dbb+2bFpYtS8uMS3If7PatN+7VewPzOxI6KgH8VX7Cny366nCs1xn1iz+HTp5a/j1MiX4Y3EcqRHXbItJcvaxgI3zyJ94DPp6n1HrWbD4Hkkk1gLq1sV0rHmFIZZDJ/u7VK9TjlhXpNrr2qXa/2gut2FnBBPPe2ESSKXRmkj25y+clTIcHgY6cDHOWXiQ2//CVxXIilvL/yzMfP2xyJuAG3DcMepOeMY6Vc6NJNaf195hQzPMZ8yvdq2yXWST6djmPEXge60fSLnUHvVlFs8SSL9mlQEyAkbWZQrYx2rjz1r1Lx81k/gq0hs5rQSqpa4SMW5OQ3y5IZnHHZePWvLm61y14RjL3T6HJ8TVxFByqO7u/6/X0Yldv8CP8AksHhb/sIR1xFdv8AAj/ksHhb/sIJU0v4kfVG2bf7hW/wy/JnYftgn/i7x/7B8P8AWvGD1r2b9sL/AJK+f+wfD/WvGTWmK/jS9Ti4Z/5FOH/wo6Xwp4VvNctJrtXeCFGWNZDA7qztnH3RwBjk9sipvEXgrUdF0xryVzMYZBHcKsLhY2IzwxGGAxgkdDXb/CLX7e18Gz2114mi014JX8qFgmWBXOeeepIqfxb4oS9+GBkbxPDcahdQRiazCoCCxG4YHIxXys8djFi+RL3ea3X/AOR9etvMxnjsWsXyJe7zW2fX5fqeaaL4bv8AU9IvNSgjJhtiF3bc7j1Iz0GBySak1Xw3b2Wj2mpQ+INPvTdgmCCGG4Ej4ba33owowRjrz2rc8Aala2egXtteXFmkd3JsZZ5GIZQp42A4xuI5qt4h02e18LaK8WoWDTWKzFxBeqzoTMWUjBz0IPFfVezjyXXY0+u1vrTpydlzWWm6t/n+foQ6j4Hns1gE2saXBcNEHuYZ5jG9ux/gbjqBjPvxTbHwLrV1cazAsQeXSwFcREOJJC6qEU575zn2rtr7Ur2+09YII7y+tbzS7W3mk/tkGNcJGXxCwwHDKRyeufWq9hqen2WveIr7VrqzgjkuoriCSKXzWW42kpGVAy6IXO8jvGMZ4FaujTv/AF2OCGZ4x03s5drJ9Y9F81Z69TiJvDMK6A+rwa/p06q6ReT5c0bF2/hDPGFJHU84AGa6PTfhXfXly6jXNMS02I0U6sZhKG29PL3AY3evb8oPEOryweBdJsbqz0h2kuJXKRQoG8vCYbI5Utg89a9A0vXLe6u7yW3uLTTFENssKW96beMjaAQcbslfoOM96KdKlJ2kRjswx9Ohz031euj2aXZefQ8V8T6PPoOsy6bPNFK8YVg8WdrKwyCNwBHB7iskda6j4nyrN41v5UuGuI2YeXKZfMLKBgEt3rl65ZxUZtLa59Ngak6uGpznu0r+tj7D/Yx/5JZeY/6C0v8A6Ljr3OvDP2L/APklt5/2Fpf/AEXHXudfR4T+BH0PwXiT/ka4j/Ez4C/b6/5LfF/2DIf5mvnuvoT9vr/kt8X/AGDIf5mvnuuk8Qaepr7m/wCCd/8AyTTXv+wp/wCyCvhk9TX3N/wTv/5Jpr3/AGFP/ZBQB9OngGviH9q61uIfjPqVxNC8cVxBA8LsOJAIlUkHvyCPwr7db7p+leL/ABo+KvgnwvrUWh614eGvXsSCSSMqm2EMMjlgeSOcVx46EZ0rSlY+n4SxmIwuYc1Ck6jaastNLp3v8j4y/EUo69q+jf8Ahefw0/6JfD+UX/xNH/C8/hp/0S+H8ov/AImvI9hR/wCfi+5n6h/beZf9AMv/AAKJ86bhnOB370bhyB0Pavov/hefw0/6JfD+UX/xNH/C8/hp/wBEvh/KL/4mj6vR/wCfi+5i/trMv+gGX/gUT50Df5zSAgdK+jP+F5/DT/ol8P5Rf/E0f8Lz+Gn/AES+H8ov/iaPq9H/AJ+L7g/trMv+gGX/AIFE+c8juaUMMg8fnX0X/wALz+Gn/RL4fyi/+Jo/4Xn8NP8Aol8P5Rf/ABNL6vR/5+L7mH9tZl/0Ay/8CifObHIxxTfxFfR3/C8/hp/0S+H8ov8A4mj/AIXn8NP+iXw/lF/8TT+r0f8An4vuY/7bzL/oBl/4FE+chjqSAK+qfCuk6k37Heo2K2cxuJ7eWaKPadzJ5itnH0BNYsXxz+GvmKR8Mo0wQdwEWR/47X0P4J17SvFnhi01nRmzY3CfKrLgpjgqR2IrrweHp80uWd7qx8rxTnWOdOi6uFcFGaldtO7XTQ/Olh0pPxFfoxJ4N8KyyvLN4e0qR2OSxtUyT+VJ/wAIV4R/6FrSf/AVP8KX9lS/mOheI9L/AJ8P/wAC/wCAfnSPw/OlJXPav0V/4Qrwj/0LWk/+Aqf4Uf8ACFeEf+ha0n/wFT/Cl/ZT/mD/AIiNS/58P71/kfnUCv8AdWl3D2r9FP8AhCvCP/QtaT/4Cp/hR/whXhH/AKFrSf8AwFT/AAp/2VL+YP8AiI1L/nw/v/4B+dWRn/69GR7V+iv/AAhXhH/oWtJ/8BU/wo/4Qrwj/wBC1pP/AICp/hR/ZUv5g/4iNS/58P8A8C/4B+dWR7Uh69R+dfot/wAIV4R/6FrSf/AVP8KP+EK8I/8AQtaT/wCAqf4Uf2VL+YF4jUv+fD/8C/4B+dH4iu+/Z+tLm6+MHhv7NC8phu1mk2jO1F6k+gr7Z/4Qrwj/ANC1pP8A4Cp/hVvS/D+jaU7Ppml2dkzfeMEKoT+VXTy1xkpOWxy47xAhiMNOjGg05Jrfvp2Pkr9sezuY/ilFeSQutvPYxrFIR8rFc5APqM14mcdiK/SXUtG03U4vK1KytrxAcqs8QcA/jWePBPhHH/ItaT/4Cp/hVVsudSo5KW5hlPHUcDg6eHnRu4q17/8AAPzq7dqXI9s1+iv/AAhXhH/oWtJ/8BU/wo/4Qrwj/wBC1pP/AICp/hWX9lS/mPR/4iNS/wCfD/8AAv8AgH51E+4oyvtX6K/8IV4R/wCha0n/AMBU/wAKP+EK8I/9C1pP/gKn+FL+yn/ML/iItH/nw/v/AOAfnVlfal3DOf61+in/AAhXhH/oWtJ/8BU/wo/4Qrwj/wBC1pP/AICp/hR/ZT/mD/iItL/nw/8AwL/gH51ErjtRlcc4Nfor/wAIV4R/6FrSf/AVP8KP+EK8I/8AQtaT/wCAqf4U/wCypfzD/wCIjUv+fD/8C/4B+dIIAxxSD6iv0X/4Qrwj/wBC1pP/AICp/hR/whXhHt4a0n/wFT/Cj+y5fzB/xEal/wA+H9//AADzL9jm0uLX4UyyTxOi3GpSyRFhjeu1BuHtkEfhXtlQ29tHbxJDBHHFEgwqIuAB6AVNXq0qfs4KPY/N8xxjxuLqYi1uZt2PgL9vr/kt8X/YMh/ma+e6+hP2+v8Akt8X/YMh/ma+e60OIaepr7m/4J3/APJNNe/7Cn/sgr4ZPU19zf8ABO//AJJpr3/YU/8AZBQB9Onoa+HP2p+PjdrX/XK3/wDRKV9x18N/tU/8lv1r/rlb/wDolK87M/4K9T7rw+/5Gcv8D/OJ5dupQeabT4G2TI+0NtYHB74NeEfsr2O70/4Y6u1jcXWqXEWnsmjtqsMRw7vGGAAYZGzOcgntXPeLvDGq+FtRisdWjRGmgS4hkRw8csbDIZWHX/EV7Hq0Gv8Aiq+ufE/gS+0m6tNa0mLT9QgurlI5LIqoDLhiMDjIPSuF+MV5p0Vt4b8LWOoxanJoNh9nuryI7o2lLFmRD3Vc4/OuqrRhGLa+XmfLZbmmKr4iMJtO+8UtY6de2umu97oydO8B6le6RbaiL6zgS5aNIlm3puaTdsAYrtOdp74GOcVh+ItGvtB1J7G+ULIuSCAcMASpIz2yCM+1et+FJ9b/AOEP01ZLO5RxK0YSFkVPLIUo+1ZkAHJy2Mk9TXBfF2S+k8XXP2yNljX5bZ5CrO8QO0EsCS3IOCxJxgZoq0oxpqSua5dmWJr4yVKbTjr26PoceDk1r2Xh+8uFRmeOJZLOS7jLHO5E4I46GsdPvV634fGo6fa2a219pxspNCLR/aRAzLNIMlAWG7G7sayowU3qejmmMnhoJwtd9zzDU7C509oFuVAM8EdwmCD8jqGXp04I4qnurqfiHDco2k3F/cxzXs9ipmEZTYm13RFUIAAAirxXK1nJWdjrwlZ1qKm/w2+Q5Wr7a/ZM/wCSM2B/6eJv/Qq+JF619t/sl/8AJGNP/wCvib/0Ku/LP4r9P8j4zxC/5FsP8a/JnrVFFFe8fjYUUUUAFFFFABRRRQAUUUUAFFFFABRRRQAUUUUAFFFFABRRRQAUUUUAFFFFABRRRQB8Bft9f8lvi/7BkP8AM18919Cft9f8lvi/7BkP8zXz3QA09TX3N/wTv/5Jpr3/AGFP/ZBXwyepr7m/4J3/APJNNe/7Cn/sgoA+nW6GviD9quCRPjXqzyIyLLDbtGSPvDylGR+II/Cvt88isPxD4R8M+IjEde0Ow1MxZ8s3MCyFc+mRXLi8O68OVOx7/DmcxyjGe3lHmTTX5P8AQ/Obb70oWv0C/wCFV/Dn/oStB/8AAGP/AAo/4VX8Of8AoStB/wDAGP8Awrzv7Kn/ADI+8/4iNhP+fMvvR+f6sy52sVyMHHem/lX6Bf8ACq/hz/0JWg/+AMf+FH/Cq/hz/wBCVoP/AIAx/wCFH9lT/mQv+IiYT/nzL70fn6VB6qv5UbeMAAfSv0C/4VX8Of8AoStB/wDAGP8Awo/4VX8Of+hK0H/wBj/wo/sqf8yD/iIuE/58y+9H5+gYoIz1APpX6Bf8Kr+HP/QlaD/4Ax/4Uf8ACq/hz/0JWg/+AMf+FH9lT/mQf8RFwn/PmX3o/P45Iwabt96/QP8A4VX8Of8AoStB/wDAGP8Awo/4VX8Of+hK0H/wBj/wo/sqf8yH/wARFwn/AD5l96Pz9A/Gvt79lOGWD4NaYJY2TzJZZE3DG5S3B+ldIvws+HSsGXwXoQIOQfsMf+FdZaW0NrCkNvGscSKFRFGFUDoAK6sJgpUJuTdz5vibiylnGGjQp03Gzvd27NfqTUUUV6J8QFFFFABRRRQAUUUUAFFFFABRRRQAUUUUAFFFFABRRRQAUUUUAFFFFABRRRQAUUUUAfAX7fX/ACW+L/sGQ/zNfPdfQn7fX/Jb4v8AsGQ/zNfPdADT1Nfc3/BO/wD5Jpr3/YU/9kFfDJ6mvub/AIJ3/wDJNNe/7Cn/ALIKAPp08AmsrX/EGk6BYPfazqVpY2yDJeaQKD9M9a1G+6fpXhf7TOiwfbNA8QmCX9001vczrsYIpjJjG2T5eW6nGcZ9qzqzcIOSR3ZbhqeKxMaNSVk7/gr2+e3X0Ol0342+Erq+gjuxeaZYXTFbLUbyLZb3OPQ5yv8AwICvQJ9VtotKm1NZo5raKJpS0R3blAycY9q+MrCTTlvWeRpUTdBgpBalseWfO7c/vMbc9q9v0uxuPBv7L15cWkbWWpHTHupsneBIw6gHIAxjgcVy0cTOSfN0PoM0yPC0HT9jJpyko2vffrfpbrvr2OhsfjFpd9Yw3tr4b8RzQTIHSRbMFWX1+9XTeHvGena54LPiuyiuvsQWRihhJl+QkMAgySeOgr5SttOaS3hc2UZ3orE/YBzkf9cq9r/Z9WbX/hrq+jajczxQR6hJbRm2/cPEgwcKVAwc98UUsROcrMM1yXC4Wg6sHs1fXo/lr+B0Wp/F7QbPSEvUsdXnnluBBBY/YXjuJjgFmVHwSqg5J6dutW/C3xU8NeJNbt9H0/8AtBbq4ieaLz7GSJWRc7m3MMY4x9a+eF17UpormGy1O7s1FzLDJJLcvcTtEGKlFkc5jDYGdvWux/Z8SS6+JN8unzjTbCwskY2cX7yOQMcbQz5ZFzhsA4Jz61MMTOU0u5tishw2HwtSpK/NFN7/ACV9O/63aPWF+KPhhvEA0lbrerRqUuUG6NnaXy/LGDnduHpipb34k+H4pbGKzm/tBrvU/wCzCLcgmCXB++CQQOK8C0pBF8YfON3pIslvSd5tZBGshuSM8ng7v4uma2/GWrafp/ijSbzXb7w4b2LxDFJJqNhKu64tlVsNIi52lc4PrTWIlytsyqZFQjUjGF3eN/nb0++23ax9KqxJwadUVvIkqLJGwZGG4EdwalrvPkAooooAKKKKACiiigAooooAKKKKACiiigAooooAKKKKACiiigAooooAKKKKACiiigAooooAKKKKAPgL9vr/AJLfF/2DIf5mvnuvoT9vr/kt8X/YMh/ma+e6AGnqa+5v+Cd//JNNe/7Cn/sgr4ZPU19zf8E7/wDkmmvf9hT/ANkFAH06ehrz742eENT8Z+GrDTdJe1SaHUobpzcMyrsUMDyvOfmHp9a9Ab7p+leUePfi5ceFfFFzoaeCNc1RYAjC5tl/dvuUNgcHpnFZ1XHkanszvy2GJeIjLCq8469P1OQ1T4K+LrjTbm3S60TdJEyjM9z1I92I/MGvS9d8Oa1cfC628LWkOmT3BsobO5F2z+VtCBXIK4Jxjj1rh/8Ahftz/wBEz8Tf98H/AOJo/wCF+3P/AETPxP8A98H/AOJrmjLDxvZ7+p71ehnNfk54L3Xdax3+8v6R8DNJh8NzWWpa3qtxqMucXkNw8YgPYRpkjA981t/DTwjr/gnQNV0yBtKvXMhmspz5iNcOR1m5OOwyv1rlT8fbkjH/AArPxP8A98H/AOJo/wCF+XP/AETPxP8A98H/AOJojLDx1jp95FfD53XjKFVcybvZuO/36CeE/gpfJc3Vxr+s/Z452aSOy0122xOzbmbe+S2cnitf4afDbxF4K8VXN42pWOr2d/F5N1cSq8dwiDJUKoJU88Z4rJ/4X5cf9Ey8Tf8AfH/2NL/wv66/6Jn4n/74P/xNKLw8Wmnt6mlWnndaM4zirSVmvd/zv/n1udPZ/DDTIvGUks1ha3Hh46YtuttMxdzN5xkLHPXknnNR+KfhZo8l54fk8N6HpNgljqaXN1iIKXjAOQODnk9DXOf8L+uv+iZ+J/8Avg//ABNB+P10f+aZ+J/++D/8TV8+Htb9DH6pnXMpeVviXa2uup7dCuDwAABgAVLXhg+P10Onwz8Tf98f/Y0v/C/7v/omfib/AL4/+xrT6zS7/mef/YGYfyfjH/M9yorw3/hf93/0TPxN/wB8f/Y0f8L/ALv/AKJn4m/74/8AsaPrNLv+Yf2BmH/Pv8Y/5nuVFeG/8L/u/wDomfib/vj/AOxo/wCF/wB3/wBEz8Tf98f/AGNH1ml3/MP7AzD/AJ9/jH/M9yorw3/hf93/ANEz8Tf98f8A2NH/AAv+7/6Jn4m/74/+xo+s0u/5h/YGYf8APv8AGP8Ame5UV4b/AML/ALv/AKJn4m/74/8AsaP+F/3f/RM/E3/fH/2NH1ml3/MP7AzD/n3+Mf8AM9yorw3/AIX/AHf/AETPxN/3x/8AY0f8L/u/+iZ+Jv8Avj/7Gj6zS7/mH9gZh/z7/GP+Z7lRXhv/AAv+7/6Jn4m/74/+xo/4X/d/9Ez8Tf8AfH/2NH1ml3/MP7AzD/n3+Mf8z3KivDf+F/3f/RM/E3/fH/2NH/C/7v8A6Jn4m/74/wDsaPrNLv8AmH9gZh/z7/GP+Z7lRXhv/C/7v/omfib/AL4/+xo/4X/d/wDRM/E3/fH/ANjR9Zpd/wAw/sDMP+ff4x/zPcqK8N/4X/d/9Ez8Tf8AfH/2NH/C/wC7/wCiZ+Jv++P/ALGj6zS7/mH9gZh/z7/GP+Z7lRXhv/C/7v8A6Jn4m/74/wDsaP8Ahf8Ad/8ARM/E3/fH/wBjR9Zpd/zD+wMw/wCff4x/zPcqK8N/4X/d/wDRM/E3/fH/ANjR/wAL/u/+iZ+Jv++P/saPrNLv+Yf2BmH/AD7/ABj/AJnuVFeG/wDC/wC7/wCiZ+Jv++P/ALGj/hf93/0TPxN/3x/9jR9Zpd/zD+wMw/59/jH/ADPcqK8N/wCF/wB3/wBEz8Tf98f/AGNH/C/7v/omfib/AL4/+xo+s0u/5h/YGYf8+/xj/me5UVwvwt8fT+OEvnk8Oanon2RkAF4uPN3Z+7wOmP1ruq1jJSV0ebXoVKFR06is0fAX7fX/ACW+L/sGQ/zNfPdfQn7fX/Jb4v8AsGQ/zNfPdUYjT1Nfc3/BO/8A5Jpr3/YU/wDZBXwyepr7m/4J3/8AJNNe/wCwp/7IKAPp09K43xN4/wBC0Dxlpvhi7dxc3sLSblUkRncixgnGPnZ8D6e9dlXi3xc8La9qXxK0+70+PFvPZHdcI5DQCGaCVm6HLHaAo7n6UAbnhH4tWviLS7rU4dDu4re201tQI+0Qu7IADtCq2cnOKh1D40aHZaJJeT2csd6l8lqtg1xEXlUmPMiuCU2jzRySOQRXF/CXw3qFulrpt3bataaZe6F5Kz3KsBIxgUPEygZUqwdgSRkbQOQc89aeGru6gfT4dCvbiG1T/RL1Y54fPEeZPtBVj94mHG08EuuBzQB9KeFdatfEGgWesWZXybpN6ASK+OSCMqSDyD0NalcV8PHguotOvo9Fv7djpoiF3cL5W4CT7hi4wc/NnAOK7WgAooooAKKKKACiiigAooooAKKKKACiiigAooooAKKKKACiiigAooooAKKKKACiiigAooooAKKKKACiiigAooooATauc0tFFAHwF+31/wAlvi/7BkP8zXz3X0J+31/yW+L/ALBkP8zXz3QA09TX3N/wTv8A+Saa9/2FP/ZBXwyepr7m/wCCd/8AyTTXv+wp/wCyCgD6doIBoqncXnlSlNhOO+aALe0elLiqH9of9Mz+dH9of9Mz+dAF/AznHNFUP7Q/6Zn86P7Q/wCmZ/OgC/RVD+0P+mZ/Oj+0P+mZ/OgC/RVD+0P+mZ/Oj+0P+mZ/OgC/RVD+0P8Apmfzo/tD/pmfzoAv0VQ/tD/pmfzo/tD/AKZn86AL9FUP7Q/6Zn86P7Q/6Zn86AL9FUP7Q/6Zn86P7Q/6Zn86AL9FUP7Q/wCmZ/Oj+0P+mZ/OgC/RVD+0P+mZ/Oj+0P8ApmfzoAv0VQ/tD/pmfzo/tD/pmfzoAv0VQ/tD/pmfzo/tD/pmfzoAv0VQ/tD/AKZn86P7Q/6Zn86AL9FUP7Q/6Zn86P7Q/wCmZ/OgC/RVD+0P+mZ/Oj+0P+mZ/OgC/RVD+0P+mZ/Oj+0P+mZ/OgC/RVD+0P8Apmfzo/tD/pmfzoAv0Hoaof2h/wBMz+dIdQ/6Zn86AIvEeuaZ4e0efVdZvI7OzgXdJLIcAew9Sew714B4l/ansYbt4fD3huW7hU4We6n8vd77ACR+dcl+1r4q1DXfHdr4PsvNNtZIhMCZJlnfkZHfAxj6mvIV8J+JHnv4Y9GvJZNPH+lhIy3k8Zw2Ohx2rx8Vjaim40uh+kZBwtgnho4jHO7krpXtZdOq3+7UT45eIpvil4yXxJeWyadItslv5UTFhhe+T9a831jRo7C2SZZmcs4XBXjof8K61sAkdfpWJ4x40uL/AK7D/wBBNc+HxtadRRbPYzbhrLMPgqlSnSs0u77+pyR6mvub/gnf/wAk017/ALCn/sgr4ZPU19zf8E7/APkmmvf9hT/2QV9Afj59O1kX/wDx9N+H8q16yL//AI+m/D+VAEFFY/jOS/j8OXP9mXkFpeNtSGWZwq7iwG0E8AnOAfUiuTXxBqWjw6hYP/bcmokQ+Xb3sXnvbhywM2+PJdOOmAQRjvTSA723vLS4ubi2guYpZ7YhZ40bJjJGQG9OKRb6zbUH09bqI3iRiR4A3zqh6MR2HFea+HNasdDv/Ev9lWOqXs/k27gSWUoeaXaQzvxnqc/QcUnh7U7DTvHVxdeTql5eS6N5ty5sZFeeUSSMQARwMDavboKdhXPS5r6zhvoLGW6iS6uFZoYS3zyBfvED0FF3fWdpJbx3V1FC9zIIoVdsGRz/AAj1PFeYWurW7eNNA1a/i1A6ncvcecDYSgQoY8JEmV5C55Pckk9aj1jWra91bSdb1G11OO6XVoVt4HsJQLaAN0Hy4LtgE49h25OULnrdFIjB0V1zhgCMjBpakYUUUUAFFFFABRRRQAUUUUAFFFFABRRRQAUUUUAFFFFABRRRQAUUUUAFFFFABRRRQAUUUUAFFFFAHyP8TJpbf9pu5khtZ7qT7VAqxQrmRiYUHyj1pbLwzqejDS7a30zWLyxsJZb6SeO32m7uNuFQBmyAF4JPqaZ8Tp/s37TdzceTPKUuocJChd2PkrgKByTWR4e0/wATafYaDDdeFvEIGm3slxOy2UhBQgdOPavnnb2ktOv+R+v04yeEo2aX7uO/X3Zfl+t90jze8ZpLmaRl2MzsSvoc9KwPGX/ILi/67D/0E10N+we7ndQQGkY4PUc1z3jL/kFxf9dh/wCgmufDfx0e7nn/ACLKnovzOSPU19zf8E7/APkmmvf9hT/2QV8Mnqa+5v8Agnf/AMk017/sKf8Asgr6k/Az6drIv/8Aj6b8P5VrN90/Suc1XUIoL54mhuGIxykRI6etYYjE0sPHmqysvMqEJTdooS+tLW+tZLW8gjuLeVdskUi5Vh7iq2i6JpWiiX+y7GK1MpBkZB8zY6ZPU0f2tB/z73f/AH4NH9rQf8+93/34Ncn9s4H/AJ+o2+qVf5S3FbwRXU11HEiTThRLIB8z7RhcnvjJpPstv9v+3+Sn2ryhD5uPm2Ak7c+mST+NVf7Wg/597v8A78Gj+1oP+fe7/wC/Bo/tjA/8/V94fVK38pbmtrea5guZYUee33eTIwyU3DDY9Mjikura3uvK+0wpN5MiyxbxnY69GHoRVX+1oP8An3u/+/Bo/taD/n3u/wDvwaP7YwP/AD9X3h9UrfymhRWf/a0H/Pvd/wDfg0f2tB/z73f/AH4NH9sYH/n6vvD6pW/lNCis/wDtaD/n3u/+/Bo/taD/AJ97v/vwaP7YwP8Az9X3h9UrfymhRWf/AGtB/wA+93/34NH9rQf8+93/AN+DR/bGB/5+r7w+qVv5TQorP/taD/n3u/8AvwaP7Wg/597v/vwaP7YwP/P1feH1St/KaFFZ/wDa0H/Pvd/9+DR/a0H/AD73f/fg0f2xgf8An6vvD6pW/lNCis/+1oP+fe7/AO/Bo/taD/n3u/8AvwaP7YwP/P1feH1St/KaFFZ/9rQf8+93/wB+DR/a0H/Pvd/9+DR/bGB/5+r7w+qVv5TQorP/ALWg/wCfe7/78Gj+1oP+fe7/AO/Bo/tjA/8AP1feH1St/KaFFZ/9rQf8+93/AN+DR/a0H/Pvd/8Afg0f2xgf+fq+8Pqlb+U0KKz/AO1oP+fe7/78Gj+1oP8An3u/+/Bo/tjA/wDP1feH1St/KaFFZ/8Aa0H/AD73f/fg0f2tB/z73f8A34NH9sYH/n6vvD6pW/lNCis/+1oP+fe7/wC/Bo/taD/n3u/+/Bo/tjA/8/V94fVK38poUVn/ANrQf8+93/34NH9rQf8APvd/9+DR/bGB/wCfq+8Pqlb+U0KKz/7Wg/597v8A78Gj+1oP+fe7/wC/Bo/tjA/8/V94fVK38poUVn/2tB/z73f/AH4NH9rQf8+93/34NL+2MD/z9QfVK38p8gfH6Hz/AI8axD9risw8sIM8hYLH+6T5iVBOB7AmrOiXOjKNFtbXxVcX9zo8k00iQ2lw32zfyFiG3PGMHeFFVvjdeWX/AAvbU7y+0+W8sxPC01qWMTSqIkyuRyufWpL7Ul1ixe18J+Irfw7bsp3aW9t9hLj+6Z1JEv8AwN8n0rzlUjKcpxd02fr8YSlgsPCV0uRa9FpZ30b2fkvM8xvGMlzLIVKlnZtp6jJ6VgeMv+QXF/12H/oJrcmBV2U9QTmsPxl/yC4v+uw/9BNZYX+Mj1c9/wCRbV9Eckepr7m/4J3/APJNNe/7Cn/sgr4ZPU19zf8ABO//AJJpr3/YU/8AZBX1J+Bn07RRRQAUUUUAFFFFABRRRQAUUUUAFFFFABRRRQAUUUUAFFFFABRRRQAUUUUAFFFFABRRRQAUUUUAFFFFABRRRQAUUUUAFFFFABQelFB6UAfEvxrtry8/aW1G2sbgW9y91BsmYAiPEKHdg9cVTtPE1rrNz/Y2m+INchupgUt7m5trcxTNg4DKFyoboDzjIzV/4wxXs37T97Fp1zHbXTXcHlzSLuRD5KckdxWfo2i6euqQ69pGs6HHJqDyQ2MYtJtkMoXkqD0PPGeBmvn5c3tJ27n7BTdL6nQ9puqcbaX1t10emn4M8uuVdJpElGJAxD/XPNYPjL/kFxf9dh/6Ca3rsMtxKshLSB2DMe5z1rB8Zf8AILi/67D/ANBNc2F/jRPcz3/kW1fRfmckepr7m/4J3/8AJNNe/wCwp/7IK+GT1Nfc3/BO/wD5Jpr3/YU/9kFfUn4GfTp6GvOviF8TIfB/iVbG7025ls49Olupp1j+XfyYl3buARHMD8p5Ar0U15h4+8I6rrHxD0/XLPTVuLGytR9uhmmAF6QJljSMH7rxiaQ5OFJde4yADS8BePL3xDqOt2t94c1PTxYXIjUvbHCj7NBKVcgnL7pWwAOV296wdT+KevW+q3f2fw3YC2WOMWWn6hey2mqXbMeGSAQvlW4AHDA53belL8OvDWrWPiPxE91pXinT4NUui8FzPqyTCOP7LDHuZd7fvN8T4ODgbe1YEfgTULDxBr2oN4O8Ua1fGeSPTtW/4SYxSfZzEmFG6dSBv3EgAA+9AHttjfJN5NvctDBqDQLNLaCYM8YPB6dQDxu6Grlcp4GtdbgsdJOsWFuJ10uOO4uZJN915wPMbHHK45zu69u9dXQAUUUUAFFFFABRRRQAUUUUAFFFFABRRRQAUUUUAFFFFABRRRQAUUUUAFFFFABRRRQAUUUUAFFFFABRRRQAUHpRRQB8PfHrU5NG/aK1fVIo1ke3nhdUY8N+5TrXn+k+I7zTodMgjjhdNOuGuItwOWZhg5weldh+09/yXHxDj+/F/wCiUrmfhv4P1Hxt4li0XT2jiO0yzzSHCxRL95j649BXy9VydaUY92fu2Xxw8MspVq1rKEbt9lH/AILOeuXaWaSVhy7lj+JrB8Zf8guL/rsP/QTXpHxPk8Ipq0WmeD7OZbOwi8mW8mY77yQH5pCp+7zwB6CvN/GX/ILi/wCuw/8AQTTw8eWule482q+2ympPlaulo99zkj1Nfc3/AATv/wCSaa9/2FP/AGQV8Mnqa+5v+Cd//JNNe/7Cn/sgr6c/CD6dooqhdXcsUxRduBjqKAL9FZn2+b0T8qPt83on5UAadFZn2+b0T8qPt83on5UAadFZn2+b0T8qPt83on5UAadFZn2+b0T8qPt83on5UAadFZn2+b0T8qPt83on5UAadFZn2+b0T8qPt83on5UAadFZn2+b0T8qPt83on5UAadFZn2+b0T8qPt83on5UAadFZn2+b0T8qPt83on5UAadFZn2+b0T8qPt83on5UAadFZn2+b0T8qPt83on5UAadFZn2+b0T8qPt83on5UAadFZn2+b0T8qPt83on5UAadFZn2+b0T8qPt83on5UAadFZn2+b0T8qPt83on5UAadFZn2+b0T8qPt83on5UAadFZn2+b0T8qPt83on5UAadB6Gsz7fN6J+VH2+b0T8qAPjP9rPSbiw+MN5eSIfJ1CCOeJscHChCPw2/qK8y8P6xqWhavbarpN29pd27h4pUOCp9/Ue1fc/xV+Hum/Erw6bG8xbXttlrO7RctEx6gjup7ivlXxP8C/iRol08SaBJqUIPyz2Tq6sPoSGH5V4GMwtWNVzirpn69w3xBgsRgYYbESUZRXK09E0tOumxzvxJ8S6V4s1SDWLTRU0q/lhH9oiJv3U82eZEX+HPcetedeMv+QXF/12H/oJro/FOm33hfUhpviK1l0y8KCQQ3A2ttPQ49K5XxTd2tzp8ccE6SMJQSFPbBrKjGq66lKP4HdmmIwVPK6lGjVTVtFzJ9fUyPskXq/516j8H/jT4u+FmiXej+G7bR5re6n8+Rr2CSRt2MYBV1GPwrzWivpD8TPoL/hrj4o/9A/wt/4BTf8Ax6q8v7VvxMkkLtYeGcn0s5v/AI7XgrHCk+gr6x0/9kCGXQYb+68bypO1sJnjjsQyglc4BLA4/CgDhT+1V8SR/wAuPhn/AMA5f/jtST/tRfFC3ZVn0rw9EWUOoexmGVPQjMvQ17H8IPgP4E0n4aWviy+sjrWq3mkLeB7zDRwM8W7CR9OM9TnpnivAv2qP+Q/4L/7EzTf5PQBrf8NU/Er/AJ8PDP8A4By//HaP+GqfiV/z4eGf/AOX/wCO14RRQB77F+1J8SGtppDY+Gsptx/ocvc/9dah/wCGqfiV/wA+Hhn/AMA5f/jteJW//Hjc/wDAf51VoA93/wCGqfiV/wA+Hhn/AMA5f/jtH/DVPxK/58PDP/gHL/8AHa8Iq1pNjPqmq2emWoBuLu4jt4gem52Cj9TQB7la/tQfFK7mENrpHh+eU9EjsJmY/gJaffftOfFaxl8q90XQLaTGdsthOp/WWuk0ye80Lx3J8IvhTc22hNpVs8uua8bcS3t5JGAZVTgngnAVR1Ge1O8c+KDpfxG/4V/8QtYtfGvhLUp3gjmuYwL/AEk+YYw28KpDKcHphhyPSgDkf+GqfiV/z4eGf/AOX/47R/w1T8Sv+fDwz/4By/8Ax2vKfiR4Ym8G+O9Z8L3Evmvp100Qf++hAZG+pUg1z1AHu/8Aw1T8Sv8Anw8M/wDgHL/8dqY/tS/Ej7D5/wBh8NbvN2f8ecuMYz/z1rwKrJ/5BP8A28f+y0Ae3f8ADVPxK/58PDP/AIBy/wDx2j/hqn4lf8+Hhn/wDl/+O14RRQB7v/w1T8Sv+fDwz/4By/8Ax2j/AIap+JX/AD4eGf8AwDl/+O14TXt/ww+CcM9jba18Qv7Vtre+QnTtG06PdqN2veXbg7EA5yRzQBP/AMNU/Er/AJ8PDP8A4By//HaP+GqfiV/z4eGf/AOX/wCO1b+InwW8K+GfgnrHjTTdYuNXnTUY1sJ0faqW7MilJo8ZWRSWB5Havn6gD3b/AIap+JX/AD4eGf8AwDl/+O0f8NU/Er/nw8M/+Acv/wAdrwilHUUAe+TftSfEhLeCQWHhrLqSf9Dl7HH/AD1qH/hqn4lf8+Hhn/wDl/8AjteJXP8Ax5Wn+63/AKEaq0Ae7/8ADVPxK/58PDP/AIBy/wDx2j/hqn4lf8+Hhn/wDl/+O14RW14E0eDxD410TQrq4+zQahfRW8kvdFZgCR780Aeu/wDDVPxK/wCfDwz/AOAcv/x2j/hqn4lf8+Hhn/wDl/8Ajte2/GD9n/4Zaf8ACfV7zSdJGl3+lWMlzFeid2Z2jXdh9xIIbGOAOvHpXw5g43YOPXHFAHu3/DVPxK/58PDP/gHL/wDHaP8Ahqn4lf8APh4Z/wDAOX/47XhFFAHu/wDw1T8Sv+fDwz/4By//AB2prr9qX4kROgWx8NfNGrHNnL1I/wCuteBVZ1D/AFkX/XFP5UAe3f8ADVPxK/58PDP/AIBy/wDx2j/hqn4lf8+Hhn/wDl/+O14RRQB7v/w1V8Sv+fDw1/4Bzf8Ax2rkH7S3xcntGu4dA0SS3T70qabOUH4+bivO/gn4Nn8U+JJLqTS/7R07TY2lmgMgQXE2xjDb5J6u6gYHOAao6j8SvH0mqG4XxLqenGFisVpZzGC3gAPCLEuECjpgg575oA9Lg/aw+J0GQun+GOeubOb/AOO1If2tvigf+Yf4X/8AAKb/AOPVx3xI8O6jqvgLRviQ2lxWs90jJqwhCorneEiufLX7gkyVOAAWTPevMKAOn+LHjjWfiZ4nXxF4ihsobxYFgC2cbIm1enDMxz+Ncj9lj/vSfnU9FABRRRQAEbgQe9fdPwT+NWq+O/hf4nkXRbX+3PD1gGW2jdtl0nlnB9QSUYY9cV8LV1HgjVPHHh2SbUPCUmsWhuojFJLZxPiVM9CQMHnP60AfUfwk/aK8GXXw9t/CGv8Am6Hf2eliyjll+aCcpFsB3DlScDg/nXiP7Uc0U2v+DDFKkm3wdpyttYHBw/BxXla2N9JNJGtncPIgYyAREldvLZAHGMHPpg1BIJA2JQ4YDGHzkD8aAG0UUUAWrf8A48bn/gP86q1at/8Ajxuf+A/zqrQAVf8AD2pSaP4g03V4k3yWN3FcqvqUcNj9KoUo60AfSPiHRLdfiNL8WtE0nUPE3hLxAjTNPpUjC60q6cqWJC8qysDwRgqSK1PHemP8U/iPZ6xPpl3o3g7w7PNNqPiDU4vIN1EZd4VMqpIAAVBgnnn0r588LeIfGfhCZ7vw/qWsaQzxeZIYGdFePONzDoVyQMnjNT+K/GPjvxhHFHr+t6xq0Kh3jjkdmjG0ZZgo44HJPagBfi94ni8Z/E3X/FEEZjgv7stCp6+WqhEJ9yqg/jXKUZBJwc+9FABVk/8AIJ/7eP8A2Wq1WT/yCf8At4/9loArUUUUAbfgfxI3hLxNbeII9LsNTktAzRwXqb4t204Yj1BwRX3xrGu6J8Kvh1/wn2tQXmrX96YPtl1kGeRpMEKM8JGOyjgV+dh6V0Or+OfGWsaImi6r4n1a+02PbttZ7pniG37vyk9u1AH2t8eNRtPDnw1b4naHp8Ba+jt/tun3CZtr+KcqMTJ03jdkMOa+DLiQSzySiNIg7ltiDCrk5wB6Ct3V/G/jHV9CTQ9V8T6teaXGECWc10zRAJ93Ck44wMfSueoAKUdRSUo6igCzc/8AHlaf7rf+hGqtWrn/AI8rT/db/wBCNVaACvZ/2YPg0nxS1LUL7UNTuNP0vS2RS1tjzZJTyACfu4GDnryK8Yrtvhn8UvGvw6jvIfCmqJaxXjBpo5LdJVZgMAgMDg44oA+tvjB8Lr+3+G99/anxC8Uaxp1p5Ri0+eRFSQeYo2O6gEgg43McL1PSrVx4A0X+2Zvh/wD8KosR4JS0bUF1Lzxu+18/u85z2C181X/7SnxYvrKazvNW0+4tp0McsUmmQFXUjBBBXkYNcTqXxC8X33h2Tw9Lqxh0h7r7WbSCNYkWTA5G0AgcDjpnnGaAOd1SNYdTu4Ui8pY53VY94fYAxG3cOuOme9VqPr1ooAKs6h/rIv8Arin8qrVZ1D/WRf8AXFP5UAVqKKKAPWvgLdBbK7ht40ur+01zTNVSz81I5LiGAy+Z5e8gFhvXjPSqMHwi8VajPJdaibPRHvb022nw3ku5rydwWEamPcBwOrYHIrze3jmlmRLdJHlZgqLGCWJPAAxzmt7w74k8ZaGLrT9D1LVbRrrKzwQltzEAg8dQQC3I55NAHY654m8Mt8MZtPiv7ltbn0qz02Sya1wsTQXbSs/mbsEEHAGOteWVZmsb6CHzprO4jjzgu8ZC5+p4qtQAUUUUAFFFFAAehr7H+DV9YR+GIJrLbpy/YLLZC1ypRgIUbYAcE5dmZugORXxxSt8wAbJA5APagD67+D3iKHS9D1a2ihvm3X+ozQWsrI9xDFI0ixq4JGBvifPQbn98nwD4/XSX3xS1K9huDNDOkLRguG8seWoKfKSBhg2QDgHNcHk5Jycnqc9aQUAFFFFAFq3/AOPG5/4D/OqtWbf/AI8rkey/zqtQAU+Fo0mjeaLzolcM8e7bvUHlc9s9KZS0AfcenyQrdXEssluTKl1FZx+ZLIsKefCRkb1AC5TG30OSMc8n8Er1V8F6VcWNvNZ2/wDZVvB5UN+Y1aQ3F4k0hzwWbap6ZXK4IwDXyRubOdxz9aMnjk8dOelAG/8AEiOeL4g+IY7gyl11KfBkcsxXzDtyTyflxz6Vz9FFABVk/wDIJ/7eP/ZarVZPOlYyM+fn/wAdoArUUUUAXtBSOTWbWKTTJ9UV32/ZIJCkkxPAVWCtg5x2PSvXvHmk+F5dF0y00Pw3PdX+kRR6fqIi1MSfYZ3fzAWAj/erulZN2V+ZCOOCfGbO6urK6S6s7ia2nTO2WJyjrkYOCORwSPxp1neXdlK01ndXFtKylWeKVkZlPUEg8igD7j1bRfD0dpOkegaObd452wlmgjEmAEcZ4yA3Yd+or4WckuxOM7jnHrmtRPE3iRI/LTxFq6rtK7ReyYwcZHXpwPyFZR5JJySTkk96AEpR1FJSjqKALNz/AMeVp/ut/wChGqtWbkj7HaDvtb/0I1WoAK7n4D2el6h8UNM0/V9Lg1K3uFlURTE7VdY2dWOOCBt5DAjBPBrhqnsLy7sLtLuxuZrW4jzslhco65GDgjkcEj8aAPpL9oLSfDP9l6DImjWUd3e6nBafa4GJdIxkyrkKoI5QLuDYHAC4rY+O2jaGvw48Um20v7LNaGNhIoB581SoxjCgjn5cce1fMV14i8QXTQNda5qVw1vL50BlunYxP/eUk8Hgciqo1DUBJcyC+ut90Cty3nNmYHqH5+b8c0AVaKKKACrOof6yL/rin8qrVZv8b4sEH9ynT6UAVqKKKAPZf2VdYGmeKNUia+uYle08428ULMJthI5KkMCPMOAAwydxU7RXoPibVgnxL0OaXVNSnsk0S9uo7OaKRmhMkT25IdpEld3kRflHlDGCAMkn5aoyeOTx056UAfTH7R62p+H+o3FtPcSSTamBKpuCyqqzPhlToseWwWHO7AJxXzNR3z3ooAKKKKAPudf2dfhPn/kB3n/gwl/xqRP2cvhKf+YFef8Agwl/xr1YdalSgZ5Sv7OHwjPXQr3/AMGMv+NPH7Nvwi/6AN7/AODGX/GvWN6xxmSRgqKMsxOABU0ZDAFSCCOCDQ9A0PIv+GbfhFnP9g3uP+wjL/jTh+zX8Iv+gDef+DGX/GvXhThQFjyD/hmv4Q/9AC9/8GMv+NA/Zr+EP/QBvf8AwYy/417ABSigLHj/APwzX8If+gDe/wDgxl/xpV/Zp+EHfQL3/wAGMv8AjXsAFL3oHY8gH7NPwf8A+hfvf/BjL/jS/wDDNHwf/wCgBe/+DGX/ABr2DvSnAHoKAsePf8M0fB//AKAF7/4MZf8AGj/hmf4P/wDQAvf/AAYy/wCNew06gVjxz/hmf4P/APQBvf8AwYy/40f8Mz/B/wD6AN7/AODGX/GvY6KTCx45/wAMz/B//oA3v/gxl/xo/wCGZ/g//wBAG9/8GMv+Nex0UwPHP+GZ/g//ANAG9/8ABjL/AI0f8Mz/AAf/AOgDe/8Agxl/xr2OigR45/wzP8H/APoA3v8A4MZf8aP+GZ/g/wD9AG9/8GMv+NexE7euBXI+OpdekES6ZfLplslxbKZ48PJKzzKm3B4CgE59enTOdKNP2k1G9vUyrVVSi5WucX/wzP8AB/8A6AN7/wCDGX/Gj/hmf4P/APQBvf8AwYy/416ro8189in9qRwRXakrJ5T5RsH7w7gHrg8jpV4VDVm0XGV1c8c/4Zn+D/8A0Ab3/wAGMv8AjR/wzP8AB/8A6AN7/wCDGX/GvZMUYpFHjn/DM/wf/wCgDe/+DGX/ABpP+GZ/g/8A9AG9/wDBjL/jXsmKMUAeN/8ADM/wf/6AN7/4MZf8aP8Ahmf4P/8AQBvf/BjL/jXsmKpavqNvpdp9ouBIwLiONI0LPI56Ko7k00m2kiZSUVdnlH/DM/wf/wCgDe/+DGX/ABo/4Zn+D/8A0Ab3/wAGMv8AjXoja3rEa+fceGLlLbqSlzG8qj1KA/oCT7U2DxK+pL5nh7TJNUt+9yZhDDnGcAtyxGecLgHgnPFa+wna/T1VvvMvrFPv+DPPf+GZ/g//ANAG9/8ABjL/AI0f8Mz/AAf/AOgDe/8Agxl/xr07SdZF5dPY3VlcWF6ieYYZcNuTONyspKsM++fUVq4rOUXF2ZrCcZq8Txz/AIZn+D//AEAb3/wYy/40f8Mz/B//AKAN7/4MZf8AGvZMUlSUeOf8Mz/B/wD6AN7/AODGX/Gl/wCGZ/g//wBAG9/8GMv+NexUUAeOH9mj4P4z/YF7/wCDGX/Gm/8ADNPwf/6AF7/4MZf8a9jPesXxJdalFHZx6S0Cyz3KxvJLC0qxphiWIVl9AM5HWqhHmlYic1BXPM2/Zr+EK/8AMBvf/BjL/jUTfs3/AAjH/MBvP/BjL/jXpDW/ijn/AIn2in6aW/8A8fqhq03iTTYIrqbUtKuY/PjjZE094yQzYOG844P4Gto0FKSjGau/X/Izdeyu4v8AD/M4Fv2cfhIP+YFe/wDgwl/xqI/s6fCb/oB3v/gwl/xr2KUYaq71zm4g61NuVULMQFUEknsKhX71Tp09aBnJQ+b44nDtmLwzE/yr0bUWU9/SIHt/F9K7aJFRVVFCqBgADgCuOu7W68JXranpcUlxosrbryxjGWgJ6yxD09V/KuyhZXjWRfusMjjHBruxjT5fZ/B0/W/n3f3aWOPCJxcuf4+v6W8u3nfqSD9KcKSnelcFztQlLS0UikA4oopRTHYKVlDIVYAqeCKTNDuI0LNnAGeBSCxAjNbusUh3RscI56g+hq1mq0MbSSCafgj7idl/+vVimJodRTaUGgVhaKKKYgooooJOd8d28F5DpNrdQxzwSanErxyKGVhsfgg9ah1/RtJ0rS0Om6bZ2fmahZBzBCse7FzHjOBz1q14v+/ov/YUi/8AQJK25oFmULLEHUMGAZc/MCCD+BANdKquEIa6a6HI6UZznpr/AMA5Hxx4f0ODQry/h0fT0u9yv5626hwxYZO7Gc89a7Nsbjj1rn/iBuHhS8G09F/9CFb7feP1NROblTjzO+r/AELpwjGrKytov1CikorE6BaKSigBawPF/wDrtD/7Csf/AKKlrerA8YMFk0QsQANUTJP/AFylrSivfXz/ACMcR/DZvkfL1rA+H8ccfhmJY1CgXF1wB/08SVI3ivw+svl/2nEedu9VYx5/3wNv61keFfEWjafoUVvdXqrL59ySiI0hUG4kwTtBx+NaRo1PZtcr1a6PzMnXpe1i+ZaJ9fQ1Lj/kfbP/ALB0v/oxa365iC9tb7xrZXFncR3ER06Ub0YEZ8xePrXTVnUVuW/b9WaUGnzNd/0QtIeTRRWZuFFFFADW71xXgrwx4dufB+kXFxoOmSzS2UTu72qMzMVGSSRya7U9DWD4BB/4QfQ+D/x4Q9v9gVvTnOFN8rtqv1OepCM6qUlfR/mhp8J+FtwH/COaT1/584/8K5qKKOHwMkMKLHGmp7VRRgKPP6AV6AVbd909fSuC0+x1bUNHW2t2sUsxfvJI0m/zfllJwMcV04atKWs5aJrd+phiKcYtKEdWnt8jr5vvN9TVdqsSnLE+9V3rzzvEXrU6VAvWp0oKJ46lUdKiTpUo7UhpIfS0nYUvYUhpC0lHeigpCil/Gm0UFWHcUfyptOFAC5pc02igVh+RRTR0/CnDpQSxc0A0lB6iqJY6ikFLQSU9X0yy1W2W3vofNjVxIo3EYYZwcj6msweENC/595//AAJf/Gt+irjUnFWTMpUacneUUzAPg/QGI3WsrgEHDTuRx7E1vnk5NFFKU5S+J3HCnCHwqwUUUVJYUUUUAFUtX0uw1a1W11G2S4hWQSBW6bhnB/U/nV2imm07rcTSasyH7Lb/AGQ2nkxi3K7TEEG3HpjpVDw14f0vw7po0/SrfyYd7OcnLMSc8k8n0rVop88uVxvoyfZxupW1Rn22jaZbapJqdvZxRXcieW8iLgsuc1oUUUnJvdjjFR2QUUUUigoNFIaAEP3TXOx+DvD8SCOO1lRFGFVZ3AA9AM10XamnqaqM5R+FkTpwn8Suc83hPQ+n2eYf9vD/AONXdPsLXTbNbOzi8qFCSFznknJq+3WoZOppyqTkrSegRpQi7pEEnWoHqd6geoLP/9k="/>
          <p:cNvSpPr>
            <a:spLocks noChangeAspect="1" noChangeArrowheads="1"/>
          </p:cNvSpPr>
          <p:nvPr/>
        </p:nvSpPr>
        <p:spPr bwMode="auto">
          <a:xfrm>
            <a:off x="219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ea typeface="微软雅黑" panose="020B0503020204020204" charset="-122"/>
            </a:endParaRPr>
          </a:p>
        </p:txBody>
      </p:sp>
      <p:sp>
        <p:nvSpPr>
          <p:cNvPr id="4" name="AutoShape 4" descr="data:image/jpg;base64,%20/9j/4AAQSkZJRgABAQEAYABgAAD/2wBDAAUDBAQEAwUEBAQFBQUGBwwIBwcHBw8LCwkMEQ8SEhEPERETFhwXExQaFRERGCEYGh0dHx8fExciJCIeJBweHx7/2wBDAQUFBQcGBw4ICA4eFBEUHh4eHh4eHh4eHh4eHh4eHh4eHh4eHh4eHh4eHh4eHh4eHh4eHh4eHh4eHh4eHh4eHh7/wAARCAJrAV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Oo554beJpZpFRFGWJPSuX+LUfi+XwRdJ4FmMOuGSLyWBUELvG/7wI+7muP8ADnhXxtH8SfF2r6szyadqOn20dqpudyGZVi34TovKv+fvQB6hBqMM2otZRq5ZYxIG4wQa5jX/AIhaZpVteMlpNez208kBhgmiJYqAc5Ldww46juK2dL0+5t9XNxIoEf2dUznuB0rzPxj4a8QXmsXN1DpOpyW8mpPcQjykuG2mMKxPHyDcqkKcnbgDFAHoLeMtP/4R+z1ZYJiby6W1gt96b2ctgjIbbwuWPPQHvxWV4U+JWn+INWbT49I1G0HzbJpzHsYLEJD0Yn7pzxmsnTvDd+fB2mWi6U631jrDtbvPbmHbFJKZGfZztHzYJHoccVmfDvwPrmk+PbK+msYrO2ggkkuF8ySSPeQsQjQsMH5AxH8+1AG3N8XNOjuVhXw7rbhiQriNMHHI/i7gg/jXQv4101bTSrhbe6k/tC3e6MUcZeWGFMBnKLknDMo49T6GvNvE3g3xpb6ikySPdxzNcZktoBIYyf8AVkjIIwMDj0rpNZ0vVJbTTtVttCmGojQrqzmEkQ3kloAqsoIxkCQhcjvQB1fhbxZY+IJZIILPUIJUZ8ia1dV2BiFbcRj5hggdfyroa88+GmjX+i+ILiNtNmgtJrQM8slr5R8wNwo/eNkYJPavQm3bTtba2Dg4zg+tAGR/wk2jf27eaL9qxd2Vt9qucodkcffL9Mj0zmotI8V6Xqd3b28UWoQfao2ktZLmzkijuFGMlGYYPUH6c1ydt4B19L24gn1m0uLO6025gmnFvsleaVw25vmOeg59ABWpo2n+K5te0ua+ik0y1sIPLuES9SWG7IUKpRAMqOpJJ9BQBu+KNdTQ4bbFnNeXF1IyQwxuiZ2ozsxZyFUBVJyTWFd+OrmzdI7vw60DuQFD6vYgsSMjH77uCD9K0/GdpfPd6LqdlYHUFsLmR5rdXCs6PC6ZGeDgsOPTNcZaeH5I7a3tbrwvr91BE0u9GmjXzo2VEWNiGztWONF98ZPNAHSf8JtNCRJfeHbm2tRIY5ZlvrWbyyCAxKpIWO0kZwCRXZMCpIPUV5PP4Z1C7u5PsehanZveeYszXEkYhBkl3mUgHO4D5ePvADPSvWXO52b1JNADaKKKACsjW9etdJ1fSbC6CqNRaVVleQKsZRN3OfWtevNvGct1rPiTRJLrwBq2o6fp01wZ0mtY5Ek3JtVlVjg880AdT4q8V2Wh2VnNFBPqk97MIra2skMskgz87ALnIVeT+A703w54y0rXpALC11gRZcefPps0UQKEhhvZQMggjHqKgtNGs9c0q1VdP1bwxHauyxW9vstmAOM8KCMHFZXww8JXGkaQlxPe6zHdJc3RS2uLnMRDSybWK45yCG6+9AGto3jzw9ql39njku7bdbPdwy3dpJDHPChAaRGYAFQSPzzSa7498O6OVNxJdzxfZku5J7W0kmihgY4WR3UEKpzXO6H4f8YzeO21+9sbPTGNhNb3Re8+1xXEjY8sxIeYkBGSOM9CM0/4laD4t1zSYdFt9NtLuL7PH5dzBem1WC4H3meI8PF3Cc+lAG/qnj7w7p2pNZTSXb+WYRPPFau8MHnY8re4GBuyPz5rqa8e8U+A/FWoeI57xbeG6uJWsza36XawwW3lBd/m2+P3vIbGc9RjGK9gTcEUMQWxyQO9AC0UUUAFFFFABRRRQAUUUUAFFFFABWO/ibRk1+60NrrF5aWxup/kOyOMdSXxjIHUda123bTtIVsHBIzg1wfhjwh4g0fxlb6hPqlpe2QtpluJfI2SySSSbueTn6+2KANNPiB4ae2trhbi68u4nkhTNpICpSRY2LAjKgM6jJ9a6Cx1C1vZLpLdmf7LKYZG2nbvABIB6HGcHHQ8dQa5b/hF7xtJvoZLOxe+l1e4ubW4l2v9mjklLCUZ/iAwQv8AeAz0qXwhpPiDSdYu7SaRf7CRHW0TzFbPzKUIA+YHG/eWJ3MQR3oAwPEnxr8F6BrE2l6lqEVvcxYJjdZC2CMgnahAyCDjPeun8H+LI/F2hprXh+K3vLB5GjWXzWTLL1GGQHvXzz8Vvgd4p8TeOb7WbSe3iimWJQkitkFI1Q9Bgg7c/jXsfwI0S68CfDm38OaqJZbqK5mlLQwsVw5GP5UAdyL66hliW+s44Y5H2B0m3YOCRkYHHB5rQrF1Rl1eKOyihuVVpCZHaLaFXYw7/UVrW0K29tFAhYrGgUFjkkD1oAkpsskcKGSaRY0HUscCnVwvii+ku9Tkj3HyoW2qvbI6n600rgzqv7b0kEg30f8A3y3+FH9t6T/z/R/98t/hXn9FachNz0D+29J/5/o/++W/wo/tzSf+f6P/AL5b/CvP6KOQLnoH9uaT/wA/0f8A3y3+FH9uaT/z/R/98t/hXn9FHIFz0D+3NJ/5/o/++W/wo/tvSf8An+j/AO+W/wAK8/oo5Auegf23pP8Az/R/98t/hR/bek/8/wBH/wB8t/hXn9FHIFz0D+29J/5/o/8Avlv8KP7b0n/n+j/75b/CvP6KOQLnoH9t6T/z/R/98t/hR/bek/8AP9H/AN8t/hXn9FHIFz0D+29J/wCf6P8A75b/AAo/tvSf+f6P/vlv8K8/oo5Auegf23pP/P8AR/8AfLf4Uf23pP8Az/R/98t/hXn9FLk8wuegf23pP/P9H/3y3+FH9uaT/wA/0f8A3y3+Fef0U+QLnoH9t6T/AM/0f/fLf4Uf23pP/P8AR/8AfLf4V5/RS5PMLnoH9t6T/wA/0f8A3y3+FH9t6T/z/R/98t/hXn9FPk8w5j0D+29J/wCf6P8A75b/AAo/tvSf+f6P/vlv8K8/oo5Auegf23pP/P8AR/8AfLf4Uf23pP8Az/R/98t/hXn9FHIFz0D+29J/5/o/++W/wo/tvSf+f6P/AL5b/CvP6KOQLnoH9t6T/wA/0f8A3y3+FH9t6T/z/R/98t/hXn9FHIFz0D+29J/5/o/++W/wo/tzSf8An+j/AO+W/wAK8/oo5Auegf23pP8Az/R/98t/hR/bek/8/wBH/wB8t/hXn9FHIFz0D+29J/5/o/8Avlv8KP7b0n/n+j/75b/CvP6KOTzC56B/bmk/8/yf98t/hTo9Z0yRwiX0WT65H6mvN7q7tbTy/tVxFAJXEaGRwu5j0Az39qmpcnmFz1DOQCDkUVzPgq+kk8yxkYsFXdHnsO4rpqhqzKFHWvN9U/5Cd1/12f8Ama9IHWvN9U/5Cd1/12f+dVATK1FFFakhRRRQAUUUUAFFFFABRRRQAUUUUAFFFFABRRRSYHn+oXbXuva+up+JbzRm00qLKGGRYwUMYbzSCD5mWyMdBt9ap6nrXiLUfBuieIodTWzt5JrdZIoo8STOZNj7ifurx0HrXReIdF1+61Saayl0eeGVQImvrbfLZnGC0ZA5z1we9S6p4X87whY+H7O5WMWs0EnmyAnfsfcx47k5/OpSYx2qeIrxdV1Cy0vRpb+OwA+2SrMqbCV3bUB5dgOcUvgS+LfDzSdSvrh2P2BJpppWLMflySxPJNRXeh63b61qd1ol/ZQW2qFWuBPGzPDIF2l48cHIA4Pen6XoGoWfhzSNAa8tpbOC0a11DMZ3TgptBQ/w85JzT1AZpXiTUr4Wlw/h27h02/X/AEa5EiswBUlWkQcop9e2RmqfgHXpprPRNLuvNnnu7a4nNxJIWPyTMuDnk8EflVvQ9H8T2MVjps+r2TabZKIw0ULCadFXaitngcYyR1xVKz8J6xpcWjXGmX9i17p8U8Mizo3lSpI5ftyCOKA0Idd8S3Ut9pUlja3LNFrM1k1vHJt+0FUPXoNueeemK6Hw/rk+oX97pmoac+n6hZhHeLzBIrI+drKw4I4I+orBj8H61Fb2skesWv2+DVZdQMhhOxi642Eenatrw9pOpQavfa1rNzbS3t3HHCI7ZSI4o0yQBnkklmJPvRqHQ3qKKKoQUUUUAFFFFABRRRQAUUUUAFFFFABWd4m1WHQ/D99q86l47WFpCo6sR0H4nA/GtGs7xRpMWu+Hr7SJnKLdQtGGH8JPRvwODSA4DxH4B8ReNNDtZNc8SSw3E8qTSWkaAW9sh52qMZZwO5I5zXf+G9Jh0PRrfS4Lq6uUgXAkuZTI5/E9B7dq5mx8Va1pdnHpuueF9WuNRhQRiWyjEkNyRwHDZ+XPcHoa0vBdhq4utR17XAYLzUWXZaCTcLaJR8q+hbuSKSQz0PwT/wAhd/8Ari38xXZVxvgj/kLP/wBcW/mK7Ks5bjQVynijRZjcve2kZkV+XRRyD6gd66za3oaMGknYZ5kYJgcGGQH/AHTSeTN/zxk/75Nem7f9ml2/7NXziseY+TN/zxk/75NHkzf88ZP++TXp23/Zo2/7NHOFjzHyZv8AnjJ/3yaPJm/54yf98mvTtv8As0bf9mjnCx5j5M3/ADxk/wC+TR5M3/PGT/vk16dt/wBmjb/s0c4WPMfJm/54yf8AfJo8mb/njJ/3ya9O2/7NG3/Zo5wseY+TN/zxk/75NHkzf88ZP++TXp23/Zo2/wCzRzhY8x8mb/njJ/3yaPJm/wCeMn/fJr07b/s0bf8AZo5wseY+TN/zxk/75NHkzf8APGT/AL5Nenbf9mjb/s0c4WPMfJm/54yf98mjyZv+eMn/AHya9O2/7NG3/Zo5wseY+TN/zxk/75NHkzf88ZP++TXp23/Zo2/7NHOFjzHyZv8AnjJ/3yaPJm/54yf98mvTtv8As0bf9mjnCx5j5M3/ADxk/wC+TR5M3/PGT/vk16dt/wBmjb/s0c4WPMfJm/54yf8AfJo8mb/njJ/3ya9O2/7NG3/Zo5wseY+TN/zxk/75NHkzf88ZP++TXp23/Zo2/wCzRzhY8x8mb/njJ/3yaPJm/wCeMn/fJr07b/s0bf8AZo5wseY+TN/zxk/75NHkzf8APGT/AL5Nenbf9mjb/s0c4WPMfJm/54yf98mjyZv+eMn/AHya9O2/7NG3/Zo5wseY+TN/zxk/75NHkzf88ZP++TXp23/Zo2/7NHOFjzHyZv8AnjJ/3yaPJm/55Sf98mvTtv8As0bf9mjnCx5kIZh/yyk/75NOjtbmRgsdvKzE8AIa9L2/7NG0+lHOFjF8MaS2nwtNcY8+Tt/dHpWzS7T6UYPpWdxn56nx344z/wAjl4h/8GUv/wAVXU+D/GXi6fT5Wn8Va5KwkwC1/KSOP96vND1Ndd4J/wCQbN/10/pXFmEmqDaPq+C6cKmaxjNJqz39Dt/+Er8T/wDQy6z/AOB0v/xVH/CV+J/+hl1n/wADpf8A4qsWivB9rPuz9n+oYX/n1H7kbX/CV+J/+hl1n/wOl/8AiqP+Er8T/wDQy6z/AOB0v/xVYtFHtZ92H1DC/wDPqP3I2v8AhK/E/wD0Mus/+B0v/wAVR/wlfif/AKGXWf8AwOl/+KrFoo9rPuw+oYX/AJ9R+5G1/wAJX4n/AOhl1n/wOl/+Ko/4SvxP/wBDLrP/AIHS/wDxVYtFHtZ92H1DC/8APqP3I2v+Er8T/wDQy6z/AOB0v/xVH/CV+J/+hl1n/wADpf8A4qsWij2s+7D6hhf+fUfuRtf8JX4n/wChl1n/AMDpf/iqP+Er8T/9DLrP/gdL/wDFVi0Ue1n3YfUML/z6j9yNr/hK/E//AEMus/8AgdL/APFUf8JX4n/6GXWf/A6X/wCKrFoo9rPuw+oYX/n1H7kbX/CV+J/+hl1n/wADpf8A4qj/AISvxP8A9DLrP/gdL/8AFVi0Ue1n3YfUML/z6j9yNr/hK/E//Qy6z/4HS/8AxVH/AAlfif8A6GXWf/A6X/4qsWij2s+7D6hhf+fUfuRtf8JX4n/6GXWf/A6X/wCKo/4SvxP/ANDLrP8A4HS//FVjAUbTR7WfcX1DCf8APqP3I2f+Er8T/wDQy6z/AOB0v/xVH/CV+J/+hl1n/wADpf8A4qsYjFJR7Wfdj+oYX/n1H7kbX/CV+J/+hl1n/wADpf8A4qj/AISvxP8A9DLrP/gdL/8AFVi0Ue1n3YfUML/z6j9yNr/hK/E//Qy6z/4HS/8AxVH/AAlfif8A6GXWf/A6X/4qsWij2s+7D6hhf+fUfuRtf8JX4n/6GXWf/A6X/wCKo/4SvxP/ANDLrP8A4HS//FVi0Ue1n3YfUML/AM+o/cja/wCEr8T/APQy6z/4HS//ABVH/CV+J/8AoZdZ/wDA6X/4qsWij2s+7D6hhf8An1H7kbX/AAlfif8A6GXWf/A6X/4qj/hK/E//AEMus/8AgdL/APFVi0Ue1n3YfUML/wA+o/cja/4SvxP/ANDLrP8A4HS//FUf8JX4n/6GXWf/AAOl/wDiqxaKPaz7sPqGF/59R+5G1/wlfif/AKGXWf8AwOl/+Ko/4SvxP/0Mus/+B0v/AMVWLRR7Wfdh9Qwv/PqP3I2v+Er8T/8AQy6z/wCB0v8A8VR/wlfif/oZdZ/8Dpf/AIqsWij2s+7D6hhf+fUfuRtf8JX4n/6GXWf/AAOl/wDiqP8AhK/E/wD0Mus/+B0v/wAVWLRR7Wfdh9Qwv/PqP3I2v+Er8T/9DLrP/gdL/wDFUf8ACV+J/wDoZdZ/8Dpf/iqxaKPaz7sPqGF/59R+5Hmh6muu8E/8g2b/AK6f0rkT1Ndh4HRm0+VVBJ8zoBntXu5j/AZ+N8Ef8jaHpL8jboqX7Pcf88Jf++DQLe4z/qJf++DXz5+2c8e5FRTijDOeo6im0iwooopgFFFFABRRRQAUUUUAFFFKKAEopdtAH4UCEpRR+Iq3ohRdZsTKQIxcxFyegG8Zz7UJXZE5qMXI0NB8L6rrMJmtPs6xBGcNLLtDYOMDrzmtPSPDVhdbrK5ubmLUYzbvKE2mNUmmjRccZJ2ybuvbGK7HSLefT7i6jmVoNl47D5UaKWN28xNjeYOqn8OKlSeGO8vLFdkTK+nTCM2Sqxja7gCMZtzFhhQMdO9enDCQ5U3ufAYviPETqyjB2Wlrfr/X3Hny+GhqV4V0OYC3jLxzvePt8uRS2RlV5GACDjvjtWNqmn3Wm3It7xVSQrvADA5G4rnj3U16rDdw30N7cK0LLJcSwpcCzjtsuhIc7BIoY4dQTgdBXPeNYWi0zWLqVWjVkt7aFp9ivLKJjK+xQzHaFkXnPSoq4WPLzI68u4gruqqVTbRee9v69NjgKKULkZzSHAPLAV559tzKwUUo5HUUlBQUUUUAFFFFABRRRQAUUUUAFFFFABRRRQAUUUUAFFFFAHmh6mvTPgZe67p2sQ3nhu2+06mkp8mPyfNz8vPy9+K8zPU16h8BrbxJea5Bb+EpZYdZeVvs7xyiNgdvOGPTivo8bf2WndH4Pwpy/X3zWtyy+Lbbr5dz3P8A4Tb47/8AQsf+UVaP+E2+O/8A0LH/AJRVq5/wjP7S/wD0GNW/8GS/40v/AAjH7S//AEGNW/8ABkv+Nef+9/vn2NsF/wBQ33s8G1WS5m1O5lvE2XLyu0q7duHJO4Y7c54qnV3WEu01S7S/LNeLM4nLHJLhjuJPfnNUq8xvU/Q6PwK3ZbbbBRRRQaBRRRQAUUUUAFFFFABTk702lHQ9aQnse/fs+/CHwV468KTatrWrXc92khV7W1k8v7OAeN2Qck4zWZ4M8H/CXVPjLqekt4jlXRLGKOWC2vSYWuJBnzIy7AfKMZ7E59q9V/Zn13UY/g7ciHwddRz6ZbyPbSKixrqbAMyhSeSxOASeMnivny+sdf8Aid8cPs3jLS18P6heyKL2KOHb9liRMlzu/wBkfeNe06dKFKEuW7Z+TfXsdicxxVOVdxhHm63svJLy7a/M9O+KzfAnTvhVqGo+HdItmu76SWz0uWHzC0syYzIm5v8AVqTgt0yCK+dbZWkCJ0ZyF/OvQP2ifDt54c8e2WkvEE0G20+KLRHXlGhAy5JHBcuWZv8AeFefjAB6/hXHjpp1OW1rH1XCeHlHBus6rnz93e39dT23wwmsaF4g0+O3jtL17aFEVbrS5WiZCEgDnjpuUc/WsawKiwt5byCC21iWCx3xQTh42t/tkBiYr1jYgnjuMGsdLWFDZPqWq6pBFZaUL7Vru3mJnYSsPKhjyccZBx7Ma0PsWq3lsPD1vqniWdLGK3minsLNbqKa3bD2z7QVdOMdyARXZGXu7HzNbD2qtyl89drv/O9vNGt4SvptPvZ/+Ef0vT7ywntLqLfdR/apWneaFZcRoPkILR4H905zXJ+OdLuZPDFrqs058u1lEaK1pJF5gIWIkFuODD0+taNwsd5dRNrOveIdPjgupNMWSTYk0l3JtLnYvCRphC3JJJUZ9OX8RW15D4cs45ridTaXs1hewGUtGJ0YkOAe5y35VnVl7jTR15fQf1uE4y1ur+mvX+tWZmi/Y/7a08agQLNrqJZyWx+7Ljdz24zX2Fo2ifBOLwrf69oPhm11q009xHN9ltZLmVnOOFDct94dOOteBfA/xZ8O/B9jq2qeMNIOp6ojp/Z0YgEhIxzjPyrz1Jr6E+Enja+8d+AJ724Nl4UuNUu5rXRUtwNw2L94A8OwIYkAYwKvL6cFHWzbOTjTHYmddRgpRjDRu9k29dkfM3xm06xn8YPqXhPwbrujaPJboZYrmxeNVl53EDnAIx+Oa4IFW6MDXuV98bPi/wCAPEl14b8bWem6w0BI2zW/liaM/dkVl6g+/wBK8u+IXiyXxr4nbWm0PT9GBiWP7PZrhSQTlie5Oa5cXTp3covXsfRcM47HezhRq07wtpPmuc7RSt1pK4T7QKKKKACiiigAooooAKKKKACiiigAooooAKKKKAPND9412PgSR4rGV43ZG8zqpwelcceprrvBP/INm/66f0r6DMf4D+R+H8EK+bQ9JfkdN9vvP+fu4/7+Gl+33n/P3cf9/DVWivn7s/bPZQ7DmYsSxySe5NNoopFhRRRTGFFFFABRRRQAUUUUAFL2I9RSUUCauel618dvibqOl2ek2WpWehwQIsbT2UO2SQDgEsckf8BxVnx3rNrongaf/itovFvjTxLElvfXsEpkWzsRyYQx5DMQAQcHGeB38szTQqg52jNdaxk7Pm1Pl6vCmE54uiuVXu138r9vI+lv2dtS0H4l+B3+G/jq1j1K40pBJYySk+aYOnyv1DJnHBHy49K8x/aG8IeFfAfiy18N+HbjUri5aE3F0bmVWWJWPyIMKD2PUmvP7O8vLG7jvNOvLiyuojlJ7eUxuv0I5FRXElxdX0l9fXVxeXUpzJNPKXdz7seTVTxMalLllG8u5z4Xh7EYPMnWoVLUXq4+Z6FKi6ojWMc8EQ8Q6Jb/AGWSaVY4xcW5w0bM3C9H5J9KuxNPpjNKkOjTaT/Z9tYW1xqWovai6MLBmkiVGEjIZAcN0wK4nRdTsf7Ol0TXYZJdKmfzEkiAM1pLjHmJngg9GXjOOxFdPcodXSF7q38LeKVgiSGC9F+bK5EajCK6Fh0HHKZ46mtaVRSV+p52YYKdCo4T+H/htnprZLS/nr0sXOnXWvXEf9rvYaYTrc+rxTC7V7aeCUqZ/LlztZkManbndgnjIxXPeL9QS80OS7ClDreuXGpRIRysIyqk/Xd+hq/q0unQ6VFpus3Gj2elwT/aF0XRZftE08oGMyTEsE44Jz0PC5rkta1K41fU2vp44ohsWOGGIYSGNeFRfYD8zknk1FaooxfdnRlODqVasX9mP3f8HXfe3c9b+H/gv4Sp4Kh8ZeNfGUm1SS+mK0aSMyn7mxSztn2x74rjviZ8TL3xh4k0i60GxPh/SfD5/wCJPbRNhozkHzGxwGOBwOg45rh3ijZ9zRrn6U8YAxjisnibQUYK3c9KPDrq4p18XUdRa2T2V/I+wdBuvh18ePBdnc+KIoItYsFEdyon8mW3kbjKtnlGIyAcjt1FeOfHT4f/AA98BaSw0bxdc6jrUk6JFp7TRSFEzlmfYAQAOmcV49NDHMCHXIPWmxW0MZyiAHufWtamLhUh70de5wYPhjF4HE3w+IapXvy/oS0UUVwH2y2CiiigYUUUUAFFFFABRRRQAUUUUAFFFFABRRRQB5oeprrvBP8AyDZv+un9K5E9TXXeCcf2dN/10/pX0GY/wGfiHBH/ACN4ekvyN2il4o4r58/bxKKXilxxSFcbRS/L60uBjPI+tFwuNopQOP8ACjHpRcLoSinbeaTAouFxKKcVH94UgoC4lFKRj1o4oQxKKXj1pcCi4rjaU0cetGB2NFwugpjRxsclRT8UEU0xOMZbjVRV6LTqMfT86MfSlcElHZCUUtHFMoSil4o4oASil4o4oASil4owKBCUU7A65BGPWk49aVwuhKKXHvS7eOv1oC6G0U4Ae9G3jPai9guNopeKOKYxKKXijigBKKUCl20CueZH7xr7V/YF0HRdX+HOtzappNheyLqYVXnt0cgbBwCRXxUepr7m/wCCd/8AyTTXv+wp/wCyCvrWk9z+ZYzlB3i7M9+/4Qvwj/0LOj/+AUf+FB8F+Ecf8izo/wD4BR/4Vv0HoaXLHsafWa387+9nlPxli8J+D/A11qEHh3RUv52FrYk2EZ/fPnBxjooBY+y15Tr+tX2h6PfNeaN4dea31aGNX/sJ0Z0BwyAmEKVO089fm4PSvc/jXplzqnw41S1sbNru7KoYY0Tc+7eOR74z+teFap4L8X3dw91d+F9SlLaiJdos49rgm4y5SMpu/wCWeC53AnOfmrixCkpe6fWZHUozoJ1paqWt3q/hta52XiPUtFg8C+GmXw9oVn4g8RXMUMYTSlAgBk+YlXXPA456npXG3nia8j8ZC3j0bwj9ijmNgSdBXy2mMoQEr5u/g9wQOvFekajousL8HfCcbaPeXGqWN7aSzQCPM6qkhZhzyOMd68zuPCPjOS/mvR4V1kb9WF6IfI5KCcSYznGcCoq8107HTl0qElJSa3ktX3e6v5bff1O5+LlzYeF/EGiwWXgfS7i1jhm1G+aKGBPNiiQqyYYEqAzoc9+gyag1PT9njjSdLsbzwq0d65ubi2k0S2VbS1UjchkzlnywUADnk8Vs/Ffwtr3jHXdKbQ9Nns5vsAa9uLyTbbyQhw62jKMneZFGSMYHXNP0rwdpmqfFkXV54CtrO0ttNkF1LJZL5E120kbBkOPnI+f5setXKEnNrzRxUcTRjhoScve5ZX2fpe737W+Zh/EYXHh3xhew6d4Z8KXNmdLeeC2FmskkOwj966hB1J2gbjn2rkfhDq+qax4/0/Sta8PaNPY3JZJN+iRx7MBiCGA4PQc5rvfid4BiufG+razb6HfajLdaM2ycKZglzvVVUKeMBcnbjHJNcr8IfCPiPSfiBo9/qnhS6tLeKNxLKbGPCyMMA5CgqAO4PfFZyjP2q9Tuw9bDPLpO65uXra97dNWdFoL2uueP9f8ADlv4X0/TmAb7IbrSIwtoiABZSpUGUyMWO0EAKBzWp8MNAbVLrWLjXLXw1e2un39xYLDBoMcLM0ZX95uyeoJ+XH41mWfhvxDpfjSXxcnhe9vGi1CW5KC7YzSq5ni+RWYL90QHB7E+ldL8JbjXLe/1ey1Lwlq+nR6hqtzqCXE4Ty0V8EKcHO7it4JuS5l1f/APNxdRKjN0ZLaPVXv1tq3tb/hzzNfEtpJ4j1q9j0fw1punQzi2isdT8Ozu0AXH7x2ijwpfOcE8DGQK9L+GunadrN/r2n6/4W8J+fplxHGklhYbUdXQNn58nvXLa54en/4S7xZHq+keOJrHUb1JYl0nBtp4/LQfMMHJypFdn8G7bUINV8QTXGk6vbW93LHMLrU1Ec0z7du0RgYCqoAz3qaSlz+9/W5pmFWk8K5UnbSPX/D10809zH+OMWgeFfCck+l6DoVveSxS7JJNGaYDavGDGhCNkjBf5a81s/FK/wBs6JHc6X4XEM1m/mqfC91iST5OoEeWbG7lPl657V7l8WPD9xq0Wk3FrZNffY7sTTwu5aMwr8zfuQQJXO0KoPQtmvOl8K+OdY8OWMU1jO1r9pmvktrpxDcQP9sYhRJndGWhkOMHgoB0OKK0Zc75R5ZiaH1WPtXrd3ba6p2tdPaxc+Msdv4dh0a70HQNEEN+TF5baNHK7SbdygDbuHyhu3GK474bXGsal4o0vQtV0bRs3Ers7T6AkZaMZY4LKvQYHrXc/H/whqmrWOi2Wl2+ranASIJ4RtlSNUQkSHKk7ycAtnmuO+H3gTxJp/xD0u6m0rVLCKXMdxdwwRw+WijIBITABPB6E+tTUU/a2tob4KrReXNymue0t99L28/+GXc2PjDqkeia1JoOi+B9FswI1la+fTxO7xkMSY1SJwpAVuX9CdpxVX4R63Fq+t2mgar4J0bUluA8kV6NPEEscShTukDxIj8OnKYPzD5ea3Pj34c1rWPGOmPpmiXd9btp7rcSwbxhg52qSuexPGO9VfgZ4Z1rSPHtxNqWg3llax6aVglm3kK5dQVUsAB8qjjHahqftvII1cN/ZXM/j5b76327387fgZnxTvbXTPHlzpOhaXpq29pbRefDBoiSMkrZbJb7PIMFduAD61v/AAW/sTXbXWl1/SNJmuLJ0kCyaQsTxRFT1/cxhuQegrK8YfDzxD4u+K2r6jZWSW+nyiNJLq/t1Cho4wo8sEEuD6jitX4Q+FNb8JXPiy11rTzC9zaZhlgiH2d1UMAQygDcc/dIzTip+11Wl3+pniJ4f6goxqfvOWPXW7tf9evqb+g6t8I9b1O30/TtO0WWW5yIC2l7ElYdVV2QKWHoDmm3utfB+z1e40y50/RY57a4+z3BOl/JDJnGHfZtXnuSBXOfDPRfE2t+DvBdtc2VjaaRps4vvtizHzXClgqBMZB5OT0qK00vxRrZ+I3h/SdPsGstU1yeCW6uJSrQAqm5tmPn46Y71XPOy93+rHNLC0VVnF1ZWj/fWnvWve1ttbbm1481bwZ4X8Q6Zpb+BLSYXc4XzE0pXEqlDgREdW37F5wPmqPxxrHg/wAM6jo1rP8AD+3U38iZDaSjEqwOUXb/AMtAcAg8c9a9HHhTQ7myii1HToLx1tFtGkmUMzRqQdufqoP1FWtT8PaLqbl9Q063uWMJgJkTJ8skEr7DIB/CtvZyd9TzoY+inDmUna9/eevZ+R534k09ftttZ+Hfh74diBsjeXN3qtkFhhA/5ZHYPv8ArzxXPar4g8Pjwh4Y1Wz8I+ELG51uWRHbUoVW3hEaEs24LkgkDBxzkV1nxX0TxlrWpWWn6RZW134djjzeWpvvszXL9kZgCfLx1Axn1qxqel+JJdF0G5tfDPh4Xmmu2/TJSGREK7QIZcYQjjtz0rOSfM/67bHXRxEI06bk027/AGvJ769XbpZWWurE+H+jaDreh/b7/RPBN4WkYRy6RAJYSox3Zc7s5yPpXP8AxUtrLw/rnh1NN8E6LJYXN6FuZSlvGJPkc+X8y5HTO72xXX/DLw9qWjRavfatFa2tzq1+141patmK3+VVCg9yduScdTWH8UvDH9ueNvDLDSb6/jhmeS4LZazSNUb7yn5d5YrjjOBVSi/ZLTX/AIJlh8RFY6SlO8LPrp8Pqtn1PObbxbbN4gfVW+G+jHRGsEkFvmDKg3Hl+d/q8k5421c+KEttpvjeXTNDt9NhjjsvOa2Tw3FOTKR8kSNsJJbk5PArl7bwD4iW0jmbwDraymCOLzTP0lF1vMhj3/d2dse+K9I+MOi+INc1/T4dH0vxVM1pcQys0F3HBabVU5KFuknI5+tci9pKDv8A1+R9BUlhaWKgoNWtJPVNaWte8pfoYGj6lp+pa5oenR6LorQNfWMc050mOKWdZraSR1dcELhlH3cdK1rJrHUPifq3heDwpp9knlmK0NzpMQSJVVs3PKgy7n+VUBA2qScVO/hvWl8eeH7g6Xqz3El1aXd/LLtlht1ht5IsGYYDuSRngVDceF/EVv49vfFUXhq6uvJ1FrpQbtvMlRGCAIpYLyjOQDxgEd61ipL7/wADinWoSbtK14aar4r+q6r7vIvfDfw7NqWuawutQ+Gbuz0u8ezaGHQI4mlYIrB9244+90wenWuL1HxJYL4q1u6g0bw7pmmWZFutnqXh2eQqF6zFoo/l3dgT0Fej/C+71638Q61FqHg/WLGHVdRe7S4mCbIl8tQA2GznKnpXO+LPD80njPxQuq6X42n0/VGiKDRiPImTy8MH4POeKJRfInEmjXisVUVXVcqtZryvZbX3NLwilvdXPiK01XwV4Xv7jS4YJbddLsAv2jzY94X950PTritP4XW+h+KtM1O41TwNoOm3Nlqc1i1ultHJt2berYwTknkcUnwltb+38Q65M2j61b2lykDC61VFjkdkXYsaooxtVFX5u5Jrofht4fvtBXXxf+Xm/wBcub6HY2f3chG3PoeOlbU4t2fqedjq6j7SKlZ+7bV9tetv1NL/AIQvwj/0LOj/APgFH/hR/wAIX4R/6FnR/wDwCj/wrforflj2PH+s1v5397Pz8/bitrfR/jLHaaTBHYW/9mxN5VsojXPPOFwM14R9tvP+fqb/AL7Ne+ft9f8AJb4v+wXD/M18+UcsexX1qv8Azv72NPU19zf8E7/+Saa9/wBhT/2QV8Mnqa+5v+Cd/wDyTTXv+wp/7IKo5z6doNDdDXMXnjTS7S8ltZYNaZ4mKMY9Fu5EJHoyxkMPcEik2luXCnKbtFXOl2ik8tff865f/hPNG/599f8A/BBe/wDxqj/hPNG/599f/wDBBe//ABqlzx7l/Va38j+46kRr70nlr7/nXL/8J5o3/Pvr/wD4IL3/AONUf8J5o3/Pvr//AIIL3/41Rzx7j+q1v5H9x1PlrigRqPWuW/4TzRv+ffX/APwQXv8A8ao/4TzRv+ffX/8AwQXv/wAao549xfVa38j+46kovvQY1PrXLf8ACeaN/wA++v8A/ggvf/jVH/CeaN/z76//AOCC9/8AjVHPHuH1Wt/I/uOp8taNi5rlv+E80b/n31//AMEF7/8AGqP+E80b/n31/wD8EF7/APGqOePcf1Wt/I/uOo8tfenKoXpmuV/4TzRv+ffX/wDwQXv/AMao/wCE80b/AJ99f/8ABBe//GqOePcX1Wt/I/uOqZQ3Wm+Wuc81y/8Awnmjf8++v/8Aggvf/jVH/CeaN/z76/8A+CC9/wDjVHPHuP6rW/kf3HUmNT1oKLmuW/4TzRv+ffX/APwQXv8A8ao/4TzRv+ffX/8AwQXv/wAao549w+q1v5H9x1Oxfejy1rlv+E80b/n31/8A8EF7/wDGqP8AhPNG/wCffX//AAQXv/xqjnj3F9VrfyP7jqBGo9aDGpGDyPSuX/4TzRv+ffX/APwQXv8A8ao/4TzRv+ffX/8AwQXv/wAao549w+q1v5H9x06QRJGI0QIo6BRgCkS3hjJMaBCxy20YyfU+tcz/AMJ5o3/Pvr//AIIL3/41R/wnmjf8++v/APggvf8A41Rzx7j+q1v5H9x1SjaMClrlP+E80b/n31//AMEF7/8AGqP+E80b/n31/wD8EF7/APGqOePcPqtb+R/cdSUUnNHlr71y3/CeaN/z76//AOCC9/8AjVH/AAnmjf8APvr/AP4IL3/41RzR7i+q1v5H9x1OxcUGNc1y3/CeaN/z76//AOCC9/8AjVH/AAnmjf8APvr/AP4IL3/41Rzx7h9VrfyP7jqfLX3/ADpPLXPf865f/hPNG/599f8A/BBe/wDxqj/hPNG/599f/wDBBe//ABqjnj3H9VrfyP7jqdi0nlr71y//AAnmjf8APvr/AP4IL3/41R/wnmjf8++v/wDggvf/AI1Rzx7i+q1v5H9x1PlrnNGxfeuW/wCE80b/AJ99f/8ABBe//GqP+E80b/n31/8A8EF7/wDGqOePcPqtb+R/cdSEX3pQo965X/hPNG/599f/APBBe/8Axqj/AITzRf8An31//wAEF7/8ao549x/Va38j+46uisPQ/E1hrFy9vaRanGyLuJutMuLdSM44aRFBPsOa3KaaexlKMoO0lZnwD+31/wAlvi/7BcP8zXz5X0H+31/yW+L/ALBcP8zXz5TJGnqa+5v+Cd//ACTTXv8AsKf+yCvhk9TX3N/wTv8A+Saa9/2FP/ZBQB9OmmeUn92n0UAN8tP7oo8tP7op1FArIb5af3RR5af3RTqKAshvlp/dFHlp/dFOooCyG+Wn90UeWn90U6igLIb5af3RR5af3RTqKAshvlp/dFHlp/dFOooCyG+Wn90UeWn90U6igLIb5af3RR5af3RTqKAshvlp/dFHlp/dFOooCyG+Wn90UeWn90U6igLIb5af3RR5af3RTqKAshvlp/dFHlp/dFOooCyG+Wn90UeWn90U6igLIb5af3RR5af3RTqKAshvlp/dFHlp/dFOooCyG+Wn90UeWn90U6igLIb5af3RR5af3RTqKAshvlp/dFHlp/dp1FAWQ0RoD92nUUUDPgH9vr/kt8X/AGC4f5mvnyvoP9vr/kt8X/YLh/ma+fKAGnqa+5v+Cd//ACTTXv8AsKf+yCvhk9TX3N/wTv8A+Saa9/2FP/ZBQB9O0UjfdP0rxv4i/HnSPBPi+78OXmiahdTWyxs0sUiBWDqGGAfrUVKkKavJ2OvBYHEY6p7PDw5pWvbyPZaK+ev+GpvDv/Qsar/3+jo/4am8O/8AQsar/wB/o6w+u0P5j1P9Vs3/AOfD/D/M+haK+ev+GpvDv/Qsar/3+jo/4am8O/8AQsar/wB/o6PrtD+YP9Vs3/58P8P8z6For56/4am8O/8AQsar/wB/o6P+GpvDv/Qsar/3+jo+u0P5g/1Wzf8A58P8P8z6For56/4am8O/9Cxqv/f6Oj/hqbw7/wBCxqv/AH+jo+u0P5g/1Wzf/nw/w/zPoWivnr/hqbw7/wBCxqv/AH+jo/4am8O/9Cxqv/f6Oj67Q/mD/VbN/wDnw/w/zPoWivnr/hqbw7/0LGq/9/o6P+GpvDv/AELGq/8Af6Oj67Q/mD/VbN/+fD/D/M+haK+ev+GpvDv/AELGq/8Af6Oj/hqbw7/0LGq/9/o6PrtD+YP9Vs3/AOfD/D/M+haK+ev+GpvDv/Qsar/3+jo/4am8O/8AQsar/wB/o6PrtD+YP9Vs3/58P8P8z6For56/4am8O/8AQsar/wB/o6P+GpvDv/Qsar/3+jo+u0P5g/1Wzf8A58P8P8z6For56/4am8O/9Cxqv/f6Oj/hqbw7/wBCxqv/AH+jo+u0P5g/1Wzf/nw/w/zPoWivnr/hqbw7/wBCxqv/AH+jo/4am8O/9Cxqv/f6Oj67Q/mD/VbN/wDnw/w/zPoWivnr/hqbw7/0LGq/9/o6P+GpvDv/AELGq/8Af6Oj67Q/mD/VbN/+fD/D/M+haK+ev+GpvDv/AELGq/8Af6Oj/hqbw7/0LGq/9/o6PrtD+YP9Vs3/AOfD/D/M+haK+ev+GpvDv/Qsar/3+jo/4am8O/8AQsar/wB/o6PrtD+YP9Vs3/58P8P8z6For56/4am8O/8AQsar/wB/o6P+GpvDv/Qsar/3+jo+u0P5g/1Wzf8A58P8P8z6For56/4am8O/9Cxqv/f6Oj/hqbw7/wBCxqv/AH+jo+u0P5g/1Wzf/nw/w/zPoWivnr/hqbw7/wBCxqv/AH+jo/4am8O/9Cxqv/f6Oj67Q/mD/VbN/wDnw/w/zPoWivnr/hqbw7/0LGq/9/o6P+GpfDv/AELGq/8Af6Oj67Q/mD/VbN/+fD/D/M+haK88+D/xQsPiSmovp+m3ViLBo1cTurb9+7GMf7teh10QnGcVKLujx8ThquFqujWjyyW6PgH9vr/kt8X/AGC4f5mvnyvoP9vr/kt8X/YLh/ma+fKowGnqa+5v+Cd//JNNe/7Cn/sgr4ZPU19zf8E7/wDkmmvf9hT/ANkFAH06elfDf7VP/Jbta/652/8A6JSvuSvhv9qn/kt+tf8AXK3/APRKV52Z/wAFev6M+68Pv+RnL/A/zieW0UUV4R+zBRRRQAUUUUAFFFFABRRRQAUUVLaCE3EYuC4hLjzCgywXPJHvigTdlcbEjSNsUMzEgAAZJNbmt+EfE2h6fb6hrGhX9la3AzFLNCVVvx7V9L/Dnw34N8O6fpWu+FNFtNVF1A8w1DU7xY5wF+8Y0IwoU9T29a6Cz861+0yS2/8AasesRNKLfUtfiuLeVQPvqm37o9ulejDALl96Wp8FiuM5Kty0aXurfmaTfyvp13+4+Kz7dKv6Xomsaqjvpml3l4sZw5ghZwp98V6v8fPC3gnQdL0++0u3k03WtQQTCxtpRPaNHnl1fsPQe9dD+z5BqWn/AAz1OSWJYtP1e8AjuY9ZjspUaMYKguPeueGF/e+zkz18RxEll6xlGOrdrS066279dtzxQeD/ABWD/wAi3qv/AICv/hWTqNnd2F01re20ttOmN0cilWGeeQa+soY0injmGram5RgwVvHMBBwc4IxyK8X/AGlLXUv+FjvrOo2sFsuq2sc8CRXKzjy1UJncvByUJq6+FVOHMmYZRxHUx2KVCpFJNN3v1XlfseXr0zWpf+H9YsdEstau7GWLT78sLadh8spXrj8jXr2peGPhH4X8H+FtQ8SWPiCe81nT1uSbW5AXdhd3BHHLV1fjOf4Uj4QeEH1PT9ffRGkl/s+OOYCZTlt284571Kwmj5pK6X9XKrcTPnp+xozcZSavbe178uu9191z5hNKvIr134heFvAC/CW08aeD7XVrfz9RNqVvJ95wAc8Y9cVz3w4+HOqeJdU0Fr5J7LRdXuZLaO9QKxDorkgA/wC4aylQkpKC19D1KedYaeGliJ3iotpp6O63Vu/b0OR1TSNS0yO1l1CxuLVLuLzrcyxlRKmcbh6iqB617LqPiPQbnwTr3w+8Y3cst14fnlTQNQ8vdI2xygib24H4fQV5z4n8J614e0zSdR1KGJbbVoDPavHIHyox1x0PPSipS5dY6r8vX5jwGZOr7ldcsm9O0la6cflv2Zz9FBorI9cKKKKACiiigAooooAKKKKACiiigD6f/Yc/49fFX/XW2/lJX0vXzR+w5/x6+Kv+utt/KSvpevo8D/AifgfF/wDyOa/qv/SUfAP7fX/Jb4v+wXD/ADNfPlfQf7fX/Jb4v+wXD/M18+V1nzY09TX3N/wTv/5Jpr3/AGFP/ZBXwyepr7m/4J3/APJNNe/7Cn/sgoA+na+G/wBqn/kt+tf9crf/ANEpX3JXw3+1T/yW/Wv+uVv/AOiUrzsz/gr1/Rn3Xh9/yM5f4H+cTy2iiivCP2YKKKKACiiigAooooAKKKKAClTPNJTk60mJn038I5Pt3wv0LVbyz05ItJeeztriR7gyfPkOCIgeCPX0roXOivaWdmttpCxWlm9hAqJfKVgkwGTOzvgV5L8PPito3hj4ZReGrnTdYubtLx7gvaX5tBtOeN6/MfpjFXk+NmjBwf7D8VHBzz4rnP6Yr2KeKpqEU2r2PyzGZFj6mKqyp05cvM7WaStr3fm/vMX9pia4g8W6Z4fms7S0TSNNjhgW2dmXyz90fNzwFxXqHwVW6b4EaZ9mg1KVv7SnyLKwgumA46rNwB7jmvEfjX4usPHHjuTXtNt7m3t3t4ohHOAHyoOehIxzXQ6F8U9J8G6HBb+DPDtwmpmLE15qd20yJIR8xjiGFH149wawp1oRrynfQ9nGZXiq2UYfDQp/vE02tLJ63u2/Pz9D2kx6uB/yDvFmP+xZ07/GvLP2tw48Q+GPMWZW/sVMiWJY3z5j/eVflU+w4FcJ4Y+J/jPQNffWLbVWuJZN3mRXP7yJgxyRt/hH+7ipviV4s0Dxda2l/baHdabrQJF3tuy9sV7bEbJXJJ4yAPfOadbEwqUnFbkZbkOLwOY06s0nFJ6xXVrre2nnr8j0XWvFXwg1PwV4OsfE0eq6readpawMunu0fkNhdyvkgE5HbPQ10PjG7+EyfCPwjJqmka9JoTSS/wBnRRz4mjOW3bzu579zXzARXe+L/GOm6v8ACfwr4VtobpL3SJJWuHdVCMGLY2kHJ69wKzhirqV0r2+/Y6sTw57OpQjSnNrnbfvbXUnddtXb5+Z1fxI8TfD26+Cdj4e8GSXduYtUM5sbss0yg5y2eRgn3rutFX/hHvFXwf8ABRUCe3t5766APHmSxP8ArkN+dfLxOMcGul8PeNta0nxnpfime4k1K807aqC5ctujCldmeo+UkUoYr3ryXZadkzbGcOy9g6VGba/eS956uUotLXsrvcPF9pJqHxR1axiO17jWJol4zgtMwr1Xxb4duB8Hdf8ACF7dRXup+Br9JYp4xgNbyruIAPIxk8VlD4teBhrJ1wfCax/tPzvtHnm+P+tzndjZjrzXmXizxJqHiLxBqer3TeU+oz+dLFGxCeijHfAx1pOVOHM073/r8yoYfHYydKM4ezjT5XrZ3kmlpZvTl5l8zDPWilbOaSuQ+sCiiigAooooAKKKKACiiigAooooA+n/ANhz/j18Vf8AXW2/lJX0vXzR+w5/x6+Kv+utt/KSvpevo8D/AAIn4Hxf/wAjmv6r/wBJR8A/t9f8lvi/7BcP8zXz5X0H+31/yW+L/sFw/wAzXz5XWfNjT1Nfc3/BO/8A5Jpr3/YU/wDZBXwyepr7m/4J3/8AJNNe/wCwp/7IKAPpxvun6V8X/tM6BrmofGTV7qx0e+uIXjg2yRwMynEKg4IHrX2iehr59+Onxy1bwX4vfw3oWn2skltGj3E1xkgsyhgqgexHNceOjB0/fdkfU8IVsXSx7eEpqcnF6N2VrrW/4fM+Zv8AhFfE/wD0L2qf+Az/AOFH/CK+J/8AoXtU/wDAZ/8ACvWP+GnPHX/QP0j/AL9t/jR/w0546/6B+kf9+2/xryPZ4b+d/cfp31zPv+gaH/gf/APJ/wDhFfE//Qvap/4DP/hR/wAIr4n/AOhe1T/wGf8Awr1j/hpzx1/0D9I/79t/jR/w0346/wCgfpH/AH7b/Gj2eG/nf3B9cz7/AKBof+B/8A8n/wCEV8T/APQvap/4DP8A4Uf8Ir4n/wChe1T/AMBn/wAK9Y/4ac8df9A/SP8Av23+NH/DTnjr/oH6R/37b/Gj2eG/nf3B9cz7/oGh/wCB/wDAPJ/+EV8T/wDQvap/4DP/AIUf8Ir4n/6F7VP/AAGf/CvWP+Gm/HX/AED9I/79t/jR/wANOeOv+gfpH/ftv8aPZ4b+d/cH1zPv+gaH/gf/AADyf/hFfE//AEL2qf8AgM/+FH/CK+J/+he1T/wGf/CvWP8Ahpzx1/0D9I/79t/jR/w0546/6B+kf9+2/wAaPZ4b+d/cH1zPv+gaH/gf/APJ/wDhFfE//Qvap/4DP/hSf8Ir4n/6F/VP/AZ/8K9aT9pvxxn5tO0ggHkbGGf1r3rR/ibb33wbl+IUtm6LBbs0tsrf8tFIXaD6ZI59K0p4ahUbUZvTyPOzDiDOMvUHWwsfedlaV9XsvmfFf/CKeJ/+he1T/wABn/wpf+EU8T/9C9qn/gK/+FetzftOeNjIzRabpKIScKVY7R6ZzzTP+GnPHX/QP0j/AL9t/jWfs8N/O/uPRWMz7/oFh/4GeT/8Ip4n/wChe1T/AMBX/wAKP+EV8T/9C9qn/gM/+Fesf8NOeOv+gfpH/ftv8aP+Gm/HX/QP0j/v23+NHs8N/O/uD65n3/QND/wP/gHk/wDwinif/oXtU/8AAV/8KP8AhFPE/wD0L2qf+Ar/AOFesf8ADTfjr/oH6R/37b/Gj/hpzx1/0D9I/wC/bf40ezw387+4Prmff9A0P/A/+AeT/wDCK+J/+he1T/wGf/Cj/hFPE/8A0L2qf+Ar/wCFesf8NN+Ov+gfpH/ftv8AGj/hpzx1/wBA/SP+/bf40ezw387+4Prmff8AQND/AMD/AOAeT/8ACK+J/wDoXtU/8Bn/AMKP+EU8T/8AQvap/wCAr/4V6x/w0346/wCgfpH/AH7b/Gj/AIac8df9A/SP+/bf40ezw387+4Prmff9A0P/AAP/AIB5P/wivif/AKF7VP8AwGf/AAo/4RXxP/0L+qf+Az/4V6x/w0546/6B+kf9+2/xrsfhD+0FrXiTxtY+H9f020WO/fyopbbIKOemQeoNVGjhpNRU39xhic0zzD0pVZ4WNoq794+df+EV8T/9C/qn/gM/+FL/AMIr4n/6F7VP/AZ/8K+pvj98aNQ8B69B4f0WxgnuTCJp5bgkqoPQKBXmP/DTfjocf2fpH/ftv8adShh6cnGU3p5GeCzjOsbQjXpYaPLLa8jyf/hFfE//AEL2qf8AgM/+FH/CK+J/+he1T/wGf/CvWP8Ahpzx1/0D9I/79t/jR/w0546/6B+kf9+2/wAaj2eG/nf3HX9cz7/oGh/4H/wDyf8A4RXxP/0L2qf+Az/4Uf8ACK+J/wDoXtU/8Bn/AMK9Y/4ac8df9A/SP+/bf40f8NN+Ov8AoH6R/wB+2/xo9nhv539wfXc+/wCgaH/gf/APJ/8AhFfE/wD0L2qf+Az/AOFH/CK+J/8AoXtU/wDAZ/8ACvWP+GnPHX/QP0j/AL9t/jR/w0546/6B+kf9+2/xo9nhv539wvruff8AQND/AMD/AOAeT/8ACK+J/wDoXtU/8Bn/AMKP+EV8T/8AQvap/wCAz/4V6x/w0546/wCgfpH/AH7b/Gj/AIac8df9A/SP+/bf40ezw387+4f1zPv+gaH/AIH/AMA8n/4RXxP/ANC9qn/gM/8AhR/winif/oXtU/8AAZ/8K9Y/4ac8df8AQP0j/v23+NA/ac8dZ/5B+kf98N/jR7PDfzv7g+uZ9/0DQ/8AA/8AgHcfsY6Xqel2viZdR0+5tDJJbbBNGU3YEmcZ+tfRdcJ8FvHR+IPguPXJrRbW5jna3uI0JKh1AOQT2IYV3de5hoxjSiou6Px/PsRWxGY1Z148s72a3tZW/Q+Af2+v+S3xf9guH+Zr58r6D/b6/wCS3xf9guH+Zr58rc8gaepr7m/4J3/8k017/sKf+yCvhk9TX3N/wTv/AOSaa9/2FP8A2QUAfTtfDf7VP/Jb9a/65W//AKJSvuQ9K+G/2qf+S361/wBcrf8A9EpXnZn/AAV6/oz7rw+/5Gcv8D/OJ5bSr94UlA6ivBP2Y7TwJ4KHiKBr651KG3tEk8vYm4yyPjhRhSFz6kH6Gk8b+C/7BhS8tNShu7WWTy1jbcsqvgEryoDYyORj6Cr3wv17TdI0zUVvtQgtnM0cluktuJgW7sBjIPA71L8Qdb0vV4tFSx1O0kK3DvOFt/IRD8oDNxnoOvPSutQpexv1/wCCfLyxOPWZOGvs/wDDpa19/wBe5bT4daR9sW2bVZ1JIUnDeYG9PL8rOc8Y3fjXMeGvC66vAxeSdJ1nETRxmJmAyM/u9/mE9cYUjNegv8R/D/8AwkwnN9qnl7/OaRbmbyRJuzsxnds99v4VzvgjX9K0X/hIZr/UoUF1LmIQwi4ZyrFsBWwMHPBJFXKFG65XpqceHxOaRozdSL5vdtp52fT7/wAip4m8FWFhbwT2N7duJrlYGWSJXEG7PDshwGHA9Dnjoabq/gWPT9TgtZb6aJZI1Z2kt22qxfaFLgYG4ZK5HPStHxl4q0PVdH0k2t01wbS7+0TwvbrbvyMBQASG56nPeo9Q8aaZL4htbmS2kuQqRxvKl40SbCwZlZQuWC9MZA4pShRu7eRrSq5o4R32lfRX6W3X9eZwWsWyWep3VqjMywysik9SAe9U61fFl5b3/iG/urSGKGCWdmRYixXGevzEnmsquSW7PqqDk6cXJa2FXrX054W/5Ms1j/cl/wDRy18xjrX054W/5Mt1j/cl/wDRy114Lefo/wBD5fi7+Hhv+vsD5jPQUlKegpK4lsfWljTrWe+vYbO2jaSaeRY41UZJYnAr0a2+G2n3Ws22l2up3ck5klhnjWAOyOi9iOANwIye2K870u4a1voLiOVomSRWDKxBHPXNexWfi3wvapui1S280wzncTKWjdgeVLI6KTx9xM4JBrqw8abvznzueVsbTlH6tfW+yv8Af5HG2vgOTz9UW7nu1htLuKwjljgGZLiQ8DazDjAPcdRzVzVPh/pdrNpSWuuyXn2q5gtZzGtu6xySNyCY53KkDPBBBIPNWrDXtBj8Vaoy6lb2umnWLK6t8K3liONmZyqqv06KOvQVd8S+ItB1bTIrWXxBFMF1aC4KyGaT90AysRuXHG4HHcCrVOlyvv8A15nBUxeYqtBe9yu1/d8l5d73M/WvhzaafrOj2L3F9El/OsbSToFwCucg7R0+ncVW8B+AdM15L83niO0jNt0FsxII2535K/dHetu88W6LcW81xYa1Y6VqS6dHFDOloymMiSP5QVQknYp5Hrx3q34Z8baBo+q6yZNWjSC5+z+XLDCWDuIlV227crzu5Pc8g1p7Ohzra3/A9Tm+tZr9Vkkpc/pruv7vZ2+TOL8VeC7fSdIa+t9atLhoFUzxHeHYOzCMp8m3BC55auKf71eg+Lte07U/Cf2H+1xcakly9zK5RiJo2Y7Ig5AyUyT91RzxXnzda5Kyipe7sfTZTPETot4j4rvpb9F8vISu3+BH/JYPC3/YQSuIrt/gR/yWDwt/2EEpUf4kfVGmbf7hW/wy/JnX/thf8lfP/YPh/rXjJr2b9sL/AJK+f+wfD/WvGTV4r+NL1OPhn/kU0P8ACgrsPBPhSHWLCbUtTuLizsEnjtkmRQd0jckc+ihj9cetcfXe/DfW9NsNNubfVNQWELOs0CyPLtDCNxn92Qw529CM1FFRc1zHVm068MLJ0Pi8t/kJrPw/msfCVtrkVxdzvNO0Aj+ysodt4Vdp9COc9+1aFl8OtMNxfW+pa3NYSWQMMvmi3RWuQqkorSTJu+8OMfjVnx74k0G+8Jtb6Zf25uoShtliXYyHzWLMP3YIJXbk+YSe471oWPirRLa1vNviGOOW41H7RtSSZDs8pF+YqpB5U11ezo89tD5qeLzVYbmtLmu/s69LdO39aHGJ4Mka11+4WaXy9Kk8svKqxgMuS+8AvjoFGCcs689aZL4d0ubQri/spdTgkgkhQm+iWOJhI23O72610f8Awk+hWWq6/dJqkVwl/qEkyGK0LM6HGM7x0xJJxgcr15BrN8R6np1/d32oSeKXuIJPLks7JXmBR8r98FdoCjd0PXGKj2dJLT+vxO6nisbKdpJpaO9n5XVreut1byLg+HVj/ar2K6nLI3kIyLE8LszswAYENt2EEsASGwOlcL4j07+ytbu9PDSuLeUxh5EKFgDjOK9TuPG+kXHiW3uP7enkhgiGWcyAfKvQOw3diAAvOea8v8S30eoas93HNJIkirw6BSvH3cDjj179aVeNJRXJuaZRWx86zWIvy2W6tr9yMqiiiuU+lPsP9i//AJJbef8AYWl/9Fx17nXhn7F//JLLz/sLS/8AouOvc6+lwn8CPofz1xJ/yNcR/iZ8A/t9f8lvi/7BcP8AM18+V9B/t9f8lvi/7BcP8zXz5XSeINPU19zf8E7/APkmmvf9hT/2QV8Mnqa+5v8Agnf/AMk017/sKf8AsgoA+nW+6a+L/wBq7w/rMfxavNU/s+5e0vYIWgljjLK22NVYcdCCDX2g3Q14P8b/AI4nwV4pPhzTtEttQuLdEkuHuiQilhuUKB7Ec+9ceOjCVK03ZH1HCNfF0Mw5sLT55crur2001ufJf9m6j/z4Xf8A35b/AAo/s3Uf+fC7/wC/Lf4V7r/w07rX/Qn6H+b0f8NO61/0J+h/m9eP7LD/APPz8D9R/tHO/wDoDX/gxf5HhX9m6j/z4Xf/AH5b/Cj+zdR/58Lv/vy3+Fe7f8NOa3/0J+h/m9B/ac1v/oT9D/N6PZYf/n5+Af2jnf8A0Br/AMGL/I8J/s3Uf+fC7/78t/hR/Zuo/wDPhd/9+W/wr3b/AIac1v8A6E/Q/wA3o/4ac1v/AKE/Q/zej2eH/wCfn4B/aOd/9Aa/8GL/ACPCf7N1H/nwu/8Avy3+FH9m6j/z4Xf/AH5b/Cvdv+GnNb/6E/Q/zej/AIac1vH/ACJ+h/m9HssP/wA/PwD+0s7/AOgNf+DF/keE/wBm6j/z4Xf/AH5b/Cj+zdR/58Lv/vy3+Fe7H9pzWv8AoT9D/N6T/hp3Wv8AoT9D/N6PZYf/AJ+fgH9o53/0Br/wYv8AI8Mj0vUmYKNPuyT0Agb/AAr6t8MeEtfX9k+98PvYSJqd1bSTR2zDD4LhgMeuAeK4ZP2ndY3jd4P0TAPZnBr3XSfiRpd98KZPiEbeWO0it2kmgzlldTgqD35I5967MJTopy5Z307WPluKMfm0oUFVw6glNNe8pXfRaHwtJpeqRyNHJpt4rqcMDA3B/Km/2bqP/Phd/wDflv8ACveJ/wBp7VzM7R+ENGKFjt8xnLY9z60z/hp3Wv8AoT9D/N64/ZYf/n5+B9RHMc8trg1/4MX+R4V/Zuo/8+F3/wB+W/wo/s3Uf+fC7/78t/hXuw/ac1o/8yfof5vR/wANOa3/ANCfof5vR7LD/wDPz8B/2jnf/QGv/Bi/yPCf7N1H/nwu/wDvy3+FH9m6j/z4Xf8A35b/AAr3YftOa3/0J+h/m9B/ac1v/oT9D/N6PZYf/n5+Af2jnf8A0Br/AMGL/I8J/s3Uf+fC7/78t/hR/Zuo/wDPhd/9+W/wr3b/AIac1v8A6E/Q/wA3o/4ac1v/AKE/Q/zej2WH/wCfn4B/aOd/9Aa/8GL/ACPCf7N1H/nwu/8Avy3+FH9m6j/z4Xf/AH5b/Cvdv+GnNb/6E/Q/zek/4ad1r/oT9D/N6PZYf/n5+Af2jnf/AEBr/wAGL/I8K/s3Uf8Anwu/+/Lf4V6H+zx4c1q9+LGh3EOm3Qhs7lbieV4yqoi9ck12X/DTutf9Cfof5vXYfCT4/t4o8YWnh/VdAtLD7c3lwS2jN9/sGB9a1o0sP7SPv/gefmuY519SqqWESXK7vnTsrau3XQ4v9sHw/q5+IVvrMdhcTWVxZxxpLHGWAdc5Bx0PNeHf2bqP/Phd/wDflv8ACvsD47/GYeAdZt9DsdIh1K9eITTfaGIjRT90cdTXmn/DTmtDj/hD9D/N6rE06Dqtudn6HLw9j84jl1KNPCqUUtHzJXXoeFf2bqP/AD4Xf/flv8KP7N1H/nwu/wDvy3+Fe6/8NO61/wBCfof5vS/8NOa3/wBCfof5vWHssP8A8/PwPa/tHO/+gNf+DF/keE/2bqP/AD4Xf/flv8KP7N1H/nwu/wDvy3+Fe7f8NOa3/wBCfof5vR/w05rf/Qn6F/309HssP/z8/AP7Szv/AKA1/wCDF/keE/2bqP8Az4Xf/flv8KP7N1H/AJ8Lv/vy3+Fe7f8ADTutf9Cfof5vR/w05rf/AEJ+h/m9HssP/wA/PwD+0c7/AOgNf+DF/keE/wBm6j/z4Xf/AH5b/Cj+zdR/58Lv/vy3+Fe7f8NOa3/0J+h/m9H/AA05rf8A0J+h/m9HssP/AM/PwD+0c7/6A1/4MX+R4T/Zuo/8+F3/AN+W/wAKUabqOR/xL7v/AL8t/hXun/DTutf9Cfof5vQP2ndaz/yJ+h/m9HssP/z8/AP7Rzv/AKA1/wCDF/keqfsl6NqWjfCwjU7WS1a7vpLiJJFwxQqigkdslTXsdcT8H/HEHxB8Hx67Dam0kWZoJ4SchHUAnB7jBBrtq9+goqnFRd1Y/F83qVquOqzrx5Ztu67HwD+31/yW+L/sFw/zNfPlfQf7fX/Jb4v+wXD/ADNfPlannDT1Nfc3/BO//kmmvf8AYU/9kFfDJ6mvub/gnf8A8k017/sKf+yCgD6dPSvhz9qr/kt+tf8AXK3/APRKV9xnpXw3+1T/AMlv1r/rlb/+iUrzsz/gr1/Rn3Xh9/yM5f4H+cTy2gdaKVeorwT9mO48J+BY9c8NtrD6q9vhnXyVtw/Q4yTvB/IGqVt4PluBobLqFnHHqkgjYvNGHiJkKZ8vduI464x2rofAOuafpngm/wBPubyKNrtHZwbwIy7T8oC+U3Jz6/lWlrupaf8AaGb7d4eu4LXVLX+zobZYIWhhAkLgyBB8udpO7IJrsjTpOCfX+v6+Z8nUx2OjiakPs3006bdu7T1ey8yjrvwoOmKrNriKhtjJm6h8ja+Ido+83BaYLnsVNY+n/D24m07V7m41GKKTTZzAyRIZFkZSofa3AO3PNega34r8OSa3ZT/2rayaLbpIt5Clw0rzbQiQqFIDsRsVyeV+9gk5zzegeJbHSfCviDS7/Uori5aeR0kgXcs3nFAzKcjPC5xwRz9K0lSw/N5epxUMdmzw95X5tPs+dn0+/wAmvMo+Lvho2g2lpMt7qNzJNKsTx/2ZtKsWK4XEh3HjgDOfWnXHwzEGuz6ZNqV9CY4QyCbTmSWUnGWEe44iXPzOSMHt1xq+NvFehXvhSFfIgvG+3KU8p2V5IlBclgzsRlzg7hk8/Wp5/Fli+s6lqV5faZbwNtVJIz5zSEIuB9nUgSY5Ad+B9Rmh06PNb0Kjjc1dJSd7+90W91bp66Hkmp28dpez20NwtzHHIyrMowHAONw9jVWtLxLfWuo6zdXdlYpY20j5jt06IO349zWbXC7Xdj7Ki5OnFyVnYB1r6c8K/wDJlmsf7k3/AKOWvmQda+m/C3/Jlmsf7kv/AKOWuvBbz9H+h8txd/Dw3/X2B8xmig0VxH1xa0q0a+v4LNDtaaRUBwTjJ9B1r0u3+Evmand2raxcmKBVIlg08yBiU3Y++D69iK868O3a2Gt2d87YWCdZD8u7gH0717OfGugyeLZFjuoponaCMCcMqMhUByG3hcgE9eewrqw8aUl7+9z5nPMVj6NRLDXtytuyvrdHDWnw+mmt9dkEmpk6TL5R26dlHJ7s+/amOp64HNU/EHgyPT7HT5LLUjfXN5JHFDCtsyeezDJaIn76D5QGwMk9OoHQQ+KrCSfxOlpb2S/2heRN/pLqqzKHIABbOwKOd2eCc9OKf4g8Q6FeNp2lzvYXkzzw+dckO6WYDL5hM5bdNkKOQQoGQMdqcKPLv/VzCOLzFVlzJ266L+VXv8/v230OZ1XwvYaLrU2ma5ql7aMFVomisBKzgkgkqZFKDIyM8lSDxnm1H4CZzrLDU08nT2CxyeUBvJUMGkXcTGuDjd83OBzXR3viKLUIL3+w9c03TNTkjjIljkazBXKsUDu56ZKhQeAvTGKh0TVdL0uDXRceIba5muPK3XU2JmnkwC20hWfAbow44p+ypKXl/XmT9ex7pX15tFa3nG72069Xfyscx4n8JQaPoceqQ6wl2GkSIqqJtLlAzbWV2yBkdQK5F+teneNvE32zwhb6aviGe4aVGkdPOldXHmcAgyNtJHIDgnA6r0rzF/vVhWjFS909nKKuIq0HLEb3fS2n3ISu3+A//JYPC3/YQSuIrt/gP/yWDwt/2EEpUf4kfVG2bf7hW/wy/JnX/thf8lfb/rwh/rXjJ617N+2F/wAlfb/sHw/1rxk9avFfxpepxcM/8inD/wCFBXc+CfAsfiPRTqD6s1oRI6BBbiThQpJyXX+8OAK4avSvhnrWn6T4Zvobq8ija6EispvBGyqNmCF8tsk5457HilQjCU7T2N86q4ilhubD/Fdf11OdPhOZrGxu4760Ed1dyWzCSZEdCsipuCFtzDnPA4rrNe+Eo0oRyPr8axeQ8kj3MHkhSFUjB3HILMBnt70/xDf2LWc0SX2gXVpbSWbafbwpAksZyplzJsB5IO4kkeoro9d8WeHJr6yZdTs30mEFdSgS68wzRqoCxhSAWO45+XKcda6I0aVnzeX9f10Pnq+Y5m3B0r2fNfT5rpvrb1PPtO+H9zPFrhuNRhSXScq6QqZVkcbdwDDjgNz9KueMvhufD3h46t9uvJmTiWKSwESqfM8v73mHv6Zz9K0vDviSx0ix8U215qcE807PPbyQruWYybFPcc47cEYNWPFnizRtQ8ET2afZ5nuLqGOOQFhIUyZZCwaQsMOFBJHJPHrS9nR5G+tu/qaPG5n9ZjvyXX2d00r9PVnEXHhSW3i1DfcBpLRrZQEQlX80Kf03Vja1p8mmapc6fI6yPA5RmAOCa9OvNYltbXXNP074j+TC9wg05V1C4IiiV/uhucfLgcVwHjoWS+J7z+z7lbqE7SJllaQSMVG5tzcnnPWsKtOKV1/W562XYyvVqctTa3ZrpHul57eZg0CiisT3T7E/Yw/5Jbef9haX/wBFx17lXhv7F/8AyS28/wCwtL/6Ljr3KvpcJ/Aj6H89cSf8jbEf4mfAP7fX/Jb4v+wXD/M18+V9B/t9f8lvi/7BcP8AM18+V0niDT1Nfc3/AATv/wCSaa9/2FP/AGQV8Mnqa+5v+Cd//JNNe/7Cn/sgoA+nT0NfE37WWm31v8X7/UJrWRLW7hgaCUr8rhY1U4PsQeK+2G+6fpXiPxr+NOkeDfEi+Hv+Eej1m6hjWSbzioSLcMgDIOTjBrjx0ISpe/K2p9RwjisTh8w5sNS9o3Fq17aaa3fnY+OcUAc19Ef8NJad/wBE603/AL+L/wDEUf8ADSWnf9E603/v4v8A8RXj+xof8/PwZ+o/2rm//QD/AOTxPnjPOaXPPFfQw/aR0/8A6Jzpv/fxf/iKP+GkdO/6Jzpv/fxf/iKPYUP+fn4MX9q5t/0A/wDlSJ88knHf3o3c+tfQ3/DSOn/9E503/v4v/wARR/w0jp3/AETrTf8Av4v/AMRS9hQ/5+fgwWaZt/0A/wDk8T55B59fSjPFfQ//AA0jp2f+Sc6b/wB/F/8AiKQ/tJadn/knWmf9/F/+Ip+xof8APz8GH9q5t/0A/wDk8T537UYr6I/4aS07/onOm/8Afxf/AIij/hpLTv8AonWm/wDfxf8A4ij2ND/n5+DH/aub/wDQD/5PE+eEViwAGT6Cvq/wt4e1kfsiX+jmwmF/c20s0UBUh2UyBhx64BOK5hP2ktN3rn4eaeoB5KyLn8Pkr3PSviDoV78M28fKJo9Ojt2kkjI+dCvBT65wPxrswlGknK076dj5bijMsynCgquF5LTTXvKV2tlptc+BJI3jdkkVkZTgqwwQfekxX0XcftJ6Y08jJ8PbF0LHazyLuI9/k60z/hpLTv8AonWm/wDfxf8A4iuP2ND/AJ+fgz6iObZvb/cf/J4nzwKUsa+hv+GktP8A+ic6b/38X/4ij/hpHT/+ic6b/wB/F/8AiKPY0P8An5+DH/aub/8AQC//AAOJ885/Cjdznv619Df8NI6f/wBE503/AL+L/wDEUf8ADSOnf9E503/v4v8A8RR7Ch/z8/Bi/tTN/wDoB/8AJ4nzz+H50A19Df8ADSOn/wDROdN/7+L/APEUf8NI6d/0TrTf+/i//EUvY0P+fn4MP7Uza3+4/wDk8T55z9cfWmnmvoj/AIaR07/onWm/9/F/+Io/4aS07/onOm/9/F/+Ip+xof8APz8GCzXN/wDoB/8AJ4nzvivQv2d9Mv8AUPi74fks7aSWO1ulmndR8saLyST2r0b/AIaS07/onWm/9/F/+Irr/hL8ddF8TeLINBl8MxaNNenZBLAylWfsrYAPNa0aNH2kf3n4M4M1zXNvqVVSwdk4u7507K2rstWec/tj6ZfR/EqHVHtZBZ3FlGkc235Sy5yM9jzXhxHPavtL44/F7SPAup2+jSaGus3siCZ45GAjiU9M5ByTXmn/AA0lp3/ROtN/7+L/APEVWJo0faybnZ+hy8PZpmkcupRp4Tmilo+ZK69GfPGKUdK+h/8AhpLTv+ic6b/38X/4il/4aQ0//onOmn/tov8A8RWHsaH/AD8/Bntf2rm//QC//A4nzwD64+lG78q+h/8AhpDT/wDonOm/9/F/+IpB+0lp3/ROtN/7+L/8RR7Gh/z8/Bi/tTNv+gH/AMqRPnnPHrRn619DH9pHTx/zTnTf+/i//EUv/DSGn/8AROdN/wC/i/8AxFHsKH/Pz8GH9qZv/wBAP/k8T53pT16V9Df8NI6f/wBE503/AL+L/wDEUv8Aw0hp/wD0TnTf+/i//EUewof8/PwY/wC1c3/6AX/4HE+dsUAc19Ef8NI6f/0TnTf+/i//ABFH/DSWnf8AROtN/wC/i/8AxFHsaH/Pz8GH9rZv/wBAP/k8T0X9kHT7zT/hW7XltJALnUJJoQ64LJtRQ2PTIP5V7RXHfCjxlp3jvwjBrmm27Wq7zDLbtg+U64yuR1GCCPrXY179BRjTiou6sfi+b1qtbHVqlaPLJyd128j4B/b6/wCS3xf9guH+Zr58r6D/AG+v+S3xf9guH+Zr58rU84aepr7m/wCCd/8AyTTXv+wp/wCyCvhk9TX3N/wTv/5Jpr3/AGFP/ZBQB9OnpXw5+1T/AMlu1n/rnb/+iUr7jr4b/ap/5LfrX/XK3/8ARKV52Z/wV6/oz7rw+/5Gcv8AA/zieW0q9aSlX7wrwj9mOs8N+CdQ1vw5PrVvNHHDFMkO1opGyWYLnKqR3FWPF3gG68O2FrdNqdleee0cZWLdlGfOAcjHY/4VueAvEGl6f8PLy3uryCG5juE2YjJkAZ1O4fuzyNvZgPWt3xXrmi63pug6fdTzFLjWYo2n2xIGgQqDJlTwDvbnHUHpiuuNOk6d762PkKuY5hDGuNnyczW3Syf/AAdzzQ+GLxTJC0kYuE1Iadtwdpc55z6ZHpTIPC99JpmoX7YEdlOYWOCQxXJcg+igfmygDJrvm1DxANHmt18baH9q/tNZVc6lBu8sKRnPrkj3pkV7o2lWuvaU2oW0tjNqt0Ak9yz+YiOiIdo4/j3bup2Z/hFHsabZo80xai+rutk3ppfovl+ZxT+F1nt4pNH1e11V5blLYRxQyxsGYEg/OoGOK2x8MdSbULix+3Ro8Qi2l7WYlmckYKKpdQMH5iNpGCDg1b8S/aLi5uJLvVdNOmLdxvY2sCwATZOOdoGAq8/Nmuml17T/APhLry8t9Q0x4o43lMkEcRPywsAc7cZB2Ac5zVRo029f6/MwxGZ41RXsXfRva/VaXstfl3Wp4pfQG2upoPMV/LcoWXOGIPUZqCtXxVcm81u6ujLBL5j7g0KlUwRwADyPxrKrje7sfW0JSlTjKS1FFfTfhb/ky7V/9yX/ANHLXzIvWvpzwt/yZZrH+5L/AOjlrrwW8/R/ofL8W/w8N/19gfMZ7UlKegpK4lsfWljTrd7u7ito1cvK4QbULHJ9AOT9BXa23w11KQBpb/T7fM0ke2SdRIFQZ3+WSHHJAwQCM1yGhK51a1MYg3iZSPPOI+v8XTivaDqljPcKLO6sbrTZLyK5eIyyNCH3hpHChtwxt2qCc8jjFdWHpRnfmPnc6x2Iw04qk7X8k/6/U8+8NfD3VtZvr61E9pALMOJJWnUqXUA7QM5PDdQMCquu+DL7StOjvJJkkTzDE+1G2giWSPIYAqRmP1/iFd74d1SL+1NUmu3gtppL6afbHdhQoby0GWdzkYDEjPaqOryabqujrbf2zYtLFqXlxiW5D/Z7Vpv3ar2B+Z2JHRUA/iq/YU+W/XU4VmuM+sWfw6dPLX8epkS/DG4jlSI67ZFpLl7WMBG+eRPvAZ9PU+o9azYfA8kkmsBdWtiulY8wpDLIZP8Ad2qV6nHLCvSbXXtUu1/tBdbsLOCCee9sIkkUujNJHtzl85KmQ4PAx04GOcsvEht/+EriuRFLeX/lmY+ftjkXcANuG4Y9Sc8Yx0q50aSa0/r7zChmeYz5le7Vtkuskn07HMeIvA91o+kXOoPerKLZ4kkX7NKgJkBI2syhWxjtXHnrXqXj5rJ/BVpDZzWglVS1wkYtychvlyQzOOOy8eteXN1rlrwjGXun0OT4mriKDlUd3d/1+voxK7f4Ef8AJYPC3/YQjriK7f4Ef8lg8Lf9hBKml/Ej6o2zb/cK3+GX5M7D9sE/8XeP/YPh/rXjB617N+2F/wAlfP8A2D4f614ya0xX8aXqcXDP/Ipw/wDhR0vhTwrea5aTXau8EKMsayGB3VnbOPujgDHJ7ZFTeIvBWo6LpjXkrmYwyCO4VYXCxsRnhiMMBjBI6Gu3+EWv29r4NntrrxNFprwSv5ULBMsCuc889SRU/i3xQl78MDI3ieG41C6gjE1mFQEFiNwwORivlZ47GLF8iXu81uv/AMj69beZjPHYtYvkS93mts+vy/U800Xw3f6npF5qUEZMNsQu7bncepGegwOSTUmq+G7ey0e01KHxBp96bsEwQQw3AkfDbW+9GFGCMdee1bngDUrWz0C9try4s0ju5NjLPIxDKFPGwHGNxHNVvEOmz2vhbRXi1CwaaxWYuIL1WdCZiykYOehB4r6r2ceS67Gn12t9adOTsuay03Vv8/z9CHUfA89msAm1jS4Lhog9zDPMY3t2P8DcdQMZ9+KbY+BdaurjWYFiDy6WAriIhxJIXVQinPfOc+1dtfale32nrBBHeX1reaXa280n9sgxrhIy+IWGA4ZSOT1z61XsNT0+y17xFfatdWcEcl1FcQSRS+ay3G0lIyoGXRC53kd4xjPArV0ad/67HBDM8Y6b2cu1k+sei+as9epxE3hmFdAfV4Nf06dVdIvJ8uaNi7fwhnjCkjqecADNdHpvwrvry5dRrmmJabEaKdWMwlDbenl7gMbvXt+UHiHV5YPAuk2N1Z6Q7SXErlIoUDeXhMNkcqWweetegaXrlvdXd5Lb3FppiiG2WFLe9NvGRtAION2Sv0HGe9FOlSk7SIx2YY+nQ56b6vXR7NLsvPoeK+J9Hn0HWZdNnmileMKweLO1lYZBG4Ajg9xWSOtdR8T5Vm8a38qXDXEbMPLlMvmFlAwCW71y9cs4qM2ltc+mwNSdXDU5z3aV/Wx9h/sY/wDJLLzH/QWl/wDRcde514Z+xf8A8ktvP+wtL/6Ljr3Ovo8J/Aj6H4LxJ/yNcR/iZ8A/t9f8lvi/7BcP8zXz5X0H+31/yW+L/sFw/wAzXz5XSeINPU19zf8ABO//AJJpr3/YU/8AZBXwyepr7m/4J3/8k017/sKf+yCgD6dPANfEP7V1rcQ/GfUriaF44riCB4XYcSARKpIPfkEfhX2633T9K8X+NHxV8E+F9ai0PWvDw169iQSSRlU2whhkcsDyRziuPHQjOlaUrH0/CWMxGFzDmoUnUbTVlppdO9/kfGX4ilHXtX0b/wALz+Gn/RL4fyi/+Jo/4Xn8NP8Aol8P5Rf/ABNeR7Cj/wA/F9zP1D+28y/6AZf+BRPnTcM5wO/ejcOQOh7V9F/8Lz+Gn/RL4fyi/wDiaP8Ahefw0/6JfD+UX/xNH1ej/wA/F9zF/bWZf9AMv/AonzoG/wA5pAQOlfRn/C8/hp/0S+H8ov8A4mj/AIXn8NP+iXw/lF/8TR9Xo/8APxfcH9tZl/0Ay/8AAonznkdzShhkHj86+i/+F5/DT/ol8P5Rf/E0f8Lz+Gn/AES+H8ov/iaX1ej/AM/F9zD+2sy/6AZf+BRPnNjkY4pv4ivo7/hefw0/6JfD+UX/AMTR/wALz+Gn/RL4fyi/+Jp/V6P/AD8X3Mf9t5l/0Ay/8CifOQx1JAFfVPhXSdSb9jvUbFbOY3E9vLNFHtO5k8xWzj6AmsWL45/DXzFI+GUaYIO4CLI/8dr6H8E69pXizwxaazozZsbhPlVlwUxwVI7EV14PD0+aXLO91Y+V4pzrHOnRdXCuCjNSu2ndrpofnSw6Un4iv0Yk8G+FZZXlm8PaVI7HJY2qZJ/Kk/4Qrwj/ANC1pP8A4Cp/hS/sqX8x0LxHpf8APh/+Bf8AAPzpH4fnSkrntX6K/wDCFeEf+ha0n/wFT/Cj/hCvCP8A0LWk/wDgKn+FL+yn/MH/ABEal/z4f3r/ACPzqBX+6tLuHtX6Kf8ACFeEf+ha0n/wFT/Cj/hCvCP/AELWk/8AgKn+FP8AsqX8wf8AERqX/Ph/f/wD86sjP/16Mj2r9Ff+EK8I/wDQtaT/AOAqf4Uf8IV4R/6FrSf/AAFT/Cj+ypfzB/xEal/z4f8A4F/wD86sj2pD16j86/Rb/hCvCP8A0LWk/wDgKn+FH/CFeEf+ha0n/wABU/wo/sqX8wLxGpf8+H/4F/wD86PxFd9+z9aXN18YPDf2aF5TDdrNJtGdqL1J9BX2z/whXhH/AKFrSf8AwFT/AAq3pfh/RtKdn0zS7OyZvvGCFUJ/Krp5a4yUnLY5cd4gQxGGnRjQack1v307HyV+2PZ3MfxSivJIXW3nsY1ikI+ViucgH1Ga8TOOxFfpLqWjabqcXlalZW14gOVWeIOAfxrPHgnwjj/kWtJ/8BU/wqq2XOpUclLcwynjqOBwdPDzo3cVa9/+AfnV27UuR7Zr9Ff+EK8I/wDQtaT/AOAqf4Uf8IV4R/6FrSf/AAFT/Csv7Kl/Mej/AMRGpf8APh/+Bf8AAPzqJ+lGV9q/RX/hCvCP/QtaT/4Cp/hR/wAIV4R/6FrSf/AVP8KX9lP+YX/ERaP/AD4f3/8AAPzqyvtS7hnP9a/RT/hCvCP/AELWk/8AgKn+FH/CFeEf+ha0n/wFT/Cj+yn/ADB/xEWl/wA+H/4F/wAA/OolcdvzoyuOcGv0V/4Qrwj/ANC1pP8A4Cp/hR/whXhH/oWtJ/8AAVP8Kf8AZUv5h/8AERqX/Ph/+Bf8A/OkEAY4pB9RX6L/APCFeEf+ha0n/wABU/wo/wCEK8I9vDWk/wDgKn+FH9ly/mD/AIiNS/58P7/+AeZfsc2lxa/CmWSeJ0W41KWSIsMb12oNw9sgj8K9sqG3to7eJIYI44okGFRFwAPQCpq9WlT9nBR7H5vmOMeNxdTEWtzNux8A/t9f8lvi/wCwXD/M18+V9B/t9f8AJb4v+wXD/M18+VocQ09TX3N/wTv/AOSaa9/2FP8A2QV8Mnqa+5v+Cd//ACTTXv8AsKf+yCgD6dPQ18OftT8fG7Wv+uVv/wCiUr7jr4b/AGqf+S361/1yt/8A0Sledmf8Fep914ff8jOX+B/nE8u3UoPNNp8DbJkfaG2sDg98GvCP2V7Hd6f8MdXaxuLrVLiLT2TR21WGI4d3jDAAMMjZnOQT2rnvF3hjVfC2oxWOrRojTQJcQyI4eOWNhkMrDr/iK9j1aDX/ABVfXPifwJfaTdWmtaTFp+oQXVykclkVUBlwxGBxkHpXC/GK806K28N+FrHUYtTk0Gw+z3V5Ed0bSlizIh7qucfnXVVowjFtfLzPlstzTFV8RGE2nfeKWsdOvbXTXe90ZOneA9SvdIttRF9ZwJctGkSzb03NJu2AMV2nO098DHOKw/EWjX2g6k9jfKFkXJBAOGAJUkZ7ZBGfavW/Ck+t/wDCH6aslnco4laMJCyKnlkKUfasyADk5bGSeprgvi7JfSeLrn7ZGyxr8ts8hVneIHaCWBJbkHBYk4wM0VaUY01JXNcuzLE18ZKlNpx17dH0OPBya17Lw/eXCozPHEslnJdxljncicEcdDWOn3q9b8PjUdPtbNba+042UmhFo/tIgZlmkGSgLDdjd2NZUYKb1PRzTGTw0E4Wu+55hqdhc6e0C3KgGeCO4TBB+R1DL06cEcVT3V1PxDhuUbSbi/uY5r2exUzCMpsTa7oiqEAAARV4rlazkrOx14Ss61FTf4bfIcrV9tfsmf8AJGbA/wDTxN/6FXxIvWvtv9kv/kjGn/8AXxN/6FXfln8V+n+R8Z4hf8i2H+Nfkz1qiiivePxsKKKKACiiigAooooAKKKKACiiigAooooAKKKKACiiigAooooAKKKKACiiigAooooA+Af2+v8Akt8X/YLh/ma+fK+g/wBvr/kt8X/YLh/ma+fKAGnqa+5v+Cd//JNNe/7Cn/sgr4ZPU19zf8E7/wDkmmvf9hT/ANkFAH063Q18QftVwSJ8a9WeRGRZYbdoyR94eUoyPxBH4V9vnkVh+IfCPhnxEYjr2h2GpmLPlm5gWQrn0yK5cXh3Xhyp2Pf4czmOUYz28o8yaa/J/ofnNt96ULX6Bf8ACq/hz/0JWg/+AMf+FH/Cq/hz/wBCVoP/AIAx/wCFed/ZU/5kfef8RGwn/PmX3o/P9WZc7WK5GDjvTfyr9Av+FV/Dn/oStB/8AY/8KP8AhVfw5/6ErQf/AABj/wAKP7Kn/Mhf8REwn/PmX3o/P0qD1Vfyo28YAA+lfoF/wqv4c/8AQlaD/wCAMf8AhR/wqv4c/wDQlaD/AOAMf+FH9lT/AJkH/ERcJ/z5l96Pz9AxQRnqAfSv0C/4VX8Of+hK0H/wBj/wo/4VX8Of+hK0H/wBj/wo/sqf8yD/AIiLhP8AnzL70fn8ckYNN2+9foH/AMKr+HP/AEJWg/8AgDH/AIUf8Kr+HP8A0JWg/wDgDH/hR/ZU/wCZD/4iLhP+fMvvR+foH419vfspwywfBrTBLGyeZLLIm4Y3KW4P0rpF+Fnw6Vgy+C9CBByD9hj/AMK6y0tobWFIbeNY4kUKiKMKoHQAV1YTBSoTcm7nzfE3FlLOMNGhTpuNne7t2a/Umooor0T4gKKKKACiiigAooooAKKKKACiiigAooooAKKKKACiiigAooooAKKKKACiiigAooooA+Af2+v+S3xf9guH+Zr58r6D/b6/5LfF/wBguH+Zr58oAaepr7m/4J3/APJNNe/7Cn/sgr4ZPU19zf8ABO//AJJpr3/YU/8AZBQB9OngE1la/wCINJ0Cwe+1nUrSxtkGS80gUH6Z61qN90/SvC/2mdFg+2aB4hMEv7ppre5nXYwRTGTGNsny8t1OM4z7VnVm4Qckjuy3DU8ViY0akrJ3/BXt89uvodLpvxt8JXV9BHdi80ywumK2Wo3kWy3ucehzlf8AgQFegT6rbRaVNqazRzW0UTSloju3KBk4x7V8ZWEmnLes8jSom6DBSC1LY8s+d25/eY257V7fpdjceDf2Xry4tI2stSOmPdTZO8CRh1AOQBjHA4rlo4mck+bofQZpkeFoOn7GTTlJRte+/W/S3XfXsdDY/GLS76xhvbXw34jmgmQOki2YKsvr96um8PeM9O1zwWfFdlFdfYgsjFDCTL8hIYBBkk8dBXylbac0lvC5sozvRWJ+wDnI/wCuVe1/s+rNr/w11fRtRuZ4oI9QktozbfuHiQYOFKgYOe+KKWInOVmGa5LhcLQdWD2avr0fy1/A6LU/i9oNnpCXqWOrzzy3AggsfsLx3ExwCzKj4JVQck9O3Wrfhb4qeGvEmt2+j6f/AGgt1cRPNF59jJErIudzbmGMcY+tfPC69qU0VzDZand2ai5lhkkluXuJ2iDFSiyOcxhsDO3rXY/s+JJdfEm+XT5xpthYWSMbOL95HIGONoZ8si5w2AcE59amGJnKaXc2xWQ4bD4WpUlfmim9/kr6d/1u0esL8UfDDeIBpK3W9WjUpcoN0bO0vl+WMHO7cPTFS3vxJ8PxS2MVnN/aDXep/wBmEW5BMEuD98EggcV4FpSCL4w+cbvSRZLek7zayCNZDckZ5PB3fxdM1t+MtW0/T/FGk3mu33hw3sXiGKSTUbCVd1xbKrYaRFztK5wfWmsRLlbZlUyKhGpGMLu8b/O3p99tu1j6VViTg06oreRJUWSNgyMNwI7g1LXefIBRRRQAUUUUAFFFFABRRRQAUUUUAFFFFABRRRQAUUUUAFFFFABRRRQAUUUUAFFFFABRRRQAUUUUAfAP7fX/ACW+L/sFw/zNfPlfQf7fX/Jb4v8AsFw/zNfPlADT1Nfc3/BO/wD5Jpr3/YU/9kFfDJ6mvub/AIJ3/wDJNNe/7Cn/ALIKAPp09DXn3xs8Ian4z8NWGm6S9qk0OpQ3Tm4ZlXYoYHlec/MPT616A33T9K8o8e/Fy48K+KLnQ08Ea5qiwBGFzbL+7fcobA4PTOKzquPI1PZnflsMS8RGWFV5x16fqchqnwV8XXGm3Nul1om6SJlGZ7nqR7sR+YNel674c1q4+F1t4WtIdMnuDZQ2dyLtn8raECuQVwTjHHrXD/8AC/bn/omfib/vg/8AxNH/AAv25/6Jn4n/AO+D/wDE1zRlh43s9/U96vQzmvyc8F7rutY7/eX9I+Bmkw+G5rLUtb1W41GXOLyG4eMQHsI0yRge+a2/hp4R1/wToGq6ZA2lXrmQzWU58xGuHI6zcnHYZX61yp+PtyRj/hWfif8A74P/AMTR/wAL8uf+iZ+J/wDvg/8AxNEZYeOsdPvIr4fO68ZQqrmTd7Nx3+/QTwn8FL5Lm6uNf1n7PHOzSR2Wmu22J2bczb3yWzk8Vr/DT4beIvBXiq5vG1Kx1ezv4vJuriVXjuEQZKhVBKnnjPFZP/C/Lj/omXib/vj/AOxpf+F/XX/RM/E//fB/+JpReHi009vU0q087rRnGcVaSs17v+d/8+tzp7P4YaZF4yklmsLW48PHTFt1tpmLuZvOMhY568k85qPxT8LNHkvPD8nhvQ9JsEsdTS5usRBS8YByBwc8noa5z/hf11/0TPxP/wB8H/4mg/H66P8AzTPxP/3wf/iavnw9rfoY/VM65lLyt8S7W111PboVweAAAMACpa8MHx+uh0+Gfib/AL4/+xpf+F/3f/RM/E3/AHx/9jWn1ml3/M8/+wMw/k/GP+Z7lRXhv/C/7v8A6Jn4m/74/wDsaP8Ahf8Ad/8ARM/E3/fH/wBjR9Zpd/zD+wMw/wCff4x/zPcqK8N/4X/d/wDRM/E3/fH/ANjR/wAL/u/+iZ+Jv++P/saPrNLv+Yf2BmH/AD7/ABj/AJnuVFeG/wDC/wC7/wCiZ+Jv++P/ALGj/hf93/0TPxN/3x/9jR9Zpd/zD+wMw/59/jH/ADPcqK8N/wCF/wB3/wBEz8Tf98f/AGNH/C/7v/omfib/AL4/+xo+s0u/5h/YGYf8+/xj/me5UV4b/wAL/u/+iZ+Jv++P/saP+F/3f/RM/E3/AHx/9jR9Zpd/zD+wMw/59/jH/M9yorw3/hf93/0TPxN/3x/9jR/wv+7/AOiZ+Jv++P8A7Gj6zS7/AJh/YGYf8+/xj/me5UV4b/wv+7/6Jn4m/wC+P/saP+F/3f8A0TPxN/3x/wDY0fWaXf8AMP7AzD/n3+Mf8z3KivDf+F/3f/RM/E3/AHx/9jR/wv8Au/8Aomfib/vj/wCxo+s0u/5h/YGYf8+/xj/me5UV4b/wv+7/AOiZ+Jv++P8A7Gj/AIX/AHf/AETPxN/3x/8AY0fWaXf8w/sDMP8An3+Mf8z3KivDf+F/3f8A0TPxN/3x/wDY0f8AC/7v/omfib/vj/7Gj6zS7/mH9gZh/wA+/wAY/wCZ7lRXhv8Awv8Au/8Aomfib/vj/wCxo/4X/d/9Ez8Tf98f/Y0fWaXf8w/sDMP+ff4x/wAz3KivDf8Ahf8Ad/8ARM/E3/fH/wBjR/wv+7/6Jn4m/wC+P/saPrNLv+Yf2BmH/Pv8Y/5nuVFeG/8AC/7v/omfib/vj/7Gj/hf93/0TPxN/wB8f/Y0fWaXf8w/sDMP+ff4x/zPcqK4X4W+Pp/HCXzyeHNT0T7IyAC8XHm7s/d4HTH613VaxkpK6PNr0KlCo6dRWaPgH9vr/kt8X/YLh/ma+fK+g/2+v+S3xf8AYLh/ma+fKoxGnqa+5v8Agnf/AMk017/sKf8Asgr4ZPU19zf8E7/+Saa9/wBhT/2QUAfTp6Vxvibx/oWgeMtN8MXbuLm9haTcqkiM7kWME4x87PgfT3rsq8W+LnhbXtS+JWn3enx4t57I7rhHIaAQzQSs3Q5Y7QFHc/SgDc8I/Fq18RaXdanDod3Fb22mtqBH2iF3ZAAdoVWzk5xUOofGjQ7LRJLyezljvUvktVsGuIi8qkx5kVwSm0eaOSRyCK4v4S+G9Qt0tdNu7bVrTTL3QvJWe5VgJGMCh4mUDKlWDsCSMjaByDnnrTw1d3UD6fDoV7cQ2qf6JerHPD54jzJ9oKsfvEw42ngl1wOaAPpTwrrVr4g0Gz1izI8m6TegEivjkgjKkg8g9DWpXFfDx4LqLTr6PRb+3Y6aIhd3C+VuAk+4YuMHPzZwDiu1oAKKKKACiiigAooooAKKKKACiiigAooooAKKKKACiiigAooooAKKKKACiiigAooooAKKKKACiiigAooooAKKKKAE2rnNLRRQB8A/t9f8lvi/7BcP8zXz5X0H+31/yW+L/sFw/wAzXz5QA09TX3N/wTv/AOSaa9/2FP8A2QV8Mnqa+5v+Cd//ACTTXv8AsKf+yCgD6doIBoqncXnlSlNhOO+aALe0elLiqH9of9Mz+dH9of8ATM/nQBfwM5xzRVD+0P8Apmfzo/tD/pmfzoAv0VQ/tD/pmfzo/tD/AKZn86AL9FUP7Q/6Zn86P7Q/6Zn86AL9FUP7Q/6Zn86P7Q/6Zn86AL9FUP7Q/wCmZ/Oj+0P+mZ/OgC/RVD+0P+mZ/Oj+0P8ApmfzoAv0VQ/tD/pmfzo/tD/pmfzoAv0VQ/tD/pmfzo/tD/pmfzoAv0VQ/tD/AKZn86P7Q/6Zn86AL9FUP7Q/6Zn86P7Q/wCmZ/OgC/RVD+0P+mZ/Oj+0P+mZ/OgC/RVD+0P+mZ/Oj+0P+mZ/OgC/RVD+0P8Apmfzo/tD/pmfzoAv0VQ/tD/pmfzo/tD/AKZn86AL9FUP7Q/6Zn86P7Q/6Zn86AL9FUP7Q/6Zn86P7Q/6Zn86AL9B6GqH9of9Mz+dIdQ/6Zn86AIvEeuaZ4e0efVdZvI7OzgXdJLIcAew9Sew718/+Jf2p7GG7eHw94blu4VOFnup/L3e+wAkfnXJ/ta+KtQ13x3a+D7LzTbWSITAmSZZ35GR3wMY+pryFfCfiR57+GPRryWTTx/pYSMt5PGcNjocdq8fFY2opuNLofpGQcLYJ4aOIxzu5K6V7WXTqt/u1E+OXiKX4peMl8SXlsmnSLbJb+VExYYXPOT9a831jRo7C2SZZmcs4XBXjof8K61sAkdfpWJ4x40uL/rsP/QTXPh8bWnUUWz2M34ayzD4KpUp0rNLu+/qckepr7m/4J3/APJNNe/7Cn/sgr4ZPU19zf8ABO//AJJpr3/YU/8AZBX0B+Pn07WRf/8AH034fyrXrIv/APj6b8P5UAQUVj+M5L+Pw5c/2ZeQWl421IZZnCruLAbQTwCc4B9SK5NfEGpaPDqFg/8AbcmokQ+Xb3sXnvbhywM2+PJdOOmAQRjvTSA723vLS4ubi2guYpZ7YhZ40bJjJGQG9OKRb6zbUH09bqI3iRiR4A3zqh6MR2HFea+HNasdDv8AxL/ZVjql7P5Nu4EllKHml2kM78Z6nP0HFJ4e1Ow07x1cXXk6peXkujebcubGRXnlEkjEAEcDA2r26CnYVz0ua+s4b6CxluokurhWaGEt88gX7xA9BRd31naSW8d1dRQvcyCKFXbBkc/wj1PFeYWurW7eNNA1a/i1A6ncvcecDYSgQoY8JEmV5C55Pckk9aj1jWra91bSdb1G11OO6XVoVt4HsJQLaAN0Hy4LtgE49h25OULnrdFIjB0V1zhgCMjBpakYUUUUAFFFFABRRRQAUUUUAFFFFABRRRQAUUUUAFFFFABRRRQAUUUUAFFFFABRRRQAUUUUAFFFFAHyP8TJpbf9pu5khtZ7qT7VAqxQrmRiYUHyj1pbLwzqejDS7a30zWLyxsJZb6SeO32m7uNuFQBmyAF4JPqaZ8Tp/s37TdzceTPKUuocJChd2PkrgKByTWR4e0/xNp9hoMN14W8QgabeyXE7LZSEFCB049q+edvaS06/5H6/TjJ4SjZpfu479fdl+X633SPN7xmkuZpGXYzOxK+hz0rA8Zf8guL/AK7D/wBBNdDfsHu53UEBpGOD1HNc94y/5BcX/XYf+gmufDfx0e7nn/Isqei/M5I9TX3N/wAE7/8Akmmvf9hT/wBkFfDJ6mvub/gnf/yTTXv+wp/7IK+pPwM+nayL/wD4+m/D+VazfdP0rnNV1CKC+eJobhiMcpESOnrWGIxNLDx5qsrLzKhCU3aKEvrS1vrWS1vII7i3lXbJFIuVYe4qtouiaVool/suxitTKQZGQfM2OmT1NH9rQf8APvd/9+DR/a0H/Pvd/wDfg1yf2zgf+fqNvqlX+UtxW8EV1NdRxIk04USyAfM+0YXJ74yaT7Lb/b/t/kp9q8oQ+bj5tgJO3Ppkk/jVX+1oP+fe7/78Gj+1oP8An3u/+/Bo/tjA/wDP1feH1St/KW5ra3muYLmWFHnt93kyMMlNww2PTI4pLq2t7ryvtMKTeTIssW8Z2OvRh6EVV/taD/n3u/8AvwaP7Wg/597v/vwaP7YwP/P1feH1St/KaFFZ/wDa0H/Pvd/9+DR/a0H/AD73f/fg0f2xgf8An6vvD6pW/lNCis/+1oP+fe7/AO/Bo/taD/n3u/8AvwaP7YwP/P1feH1St/KaFFZ/9rQf8+93/wB+DR/a0H/Pvd/9+DR/bGB/5+r7w+qVv5TQorP/ALWg/wCfe7/78Gj+1oP+fe7/AO/Bo/tjA/8AP1feH1St/KaFFZ/9rQf8+93/AN+DR/a0H/Pvd/8Afg0f2xgf+fq+8Pqlb+U0KKz/AO1oP+fe7/78Gj+1oP8An3u/+/Bo/tjA/wDP1feH1St/KaFFZ/8Aa0H/AD73f/fg0f2tB/z73f8A34NH9sYH/n6vvD6pW/lNCis/+1oP+fe7/wC/Bo/taD/n3u/+/Bo/tjA/8/V94fVK38poUVn/ANrQf8+93/34NH9rQf8APvd/9+DR/bGB/wCfq+8Pqlb+U0KKz/7Wg/597v8A78Gj+1oP+fe7/wC/Bo/tjA/8/V94fVK38poUVn/2tB/z73f/AH4NH9rQf8+93/34NH9sYH/n6vvD6pW/lNCis/8AtaD/AJ97v/vwaP7Wg/597v8A78Gj+2MD/wA/V94fVK38poUVn/2tB/z73f8A34NH9rQf8+93/wB+DR/bGB/5+r7w+qVv5TQorP8A7Wg/597v/vwaP7Wg/wCfe7/78Gj+2MD/AM/V94fVK38poUVn/wBrQf8APvd/9+DR/a0H/Pvd/wDfg0v7YwP/AD9QfVK38p8gfH6Hz/jxrEP2uKzDywgzyFgsf7pPmJUE4HsCas6Jc6Mo0W1tfFVxf3OjyTTSJDaXDfbN/IWIbc8Ywd4UVW+N15Zf8L21O8vtPlvLMTwtNaljE0qiJMrkcrn1qS+1JdYsXtfCfiK38PW7Kd2lvbfYS4/umdSRL/wN8n0rzlUjKcpxd02fr8YSlgsPCV0uRa9FpZ30b2fkvM8xvGMlzLIVKlnZtp6jJ6VgeMv+QXF/12H/AKCa3JgVdlPUE5rD8Zf8guL/AK7D/wBBNZYX+Mj1c9/5FtX0RyR6mvub/gnf/wAk017/ALCn/sgr4ZPU19zf8E7/APkmmvf9hT/2QV9SfgZ9O0UUUAFFFFABRRRQAUUUUAFFFFABRRRQAUUUUAFFFFABRRRQAUUUUAFFFFABRRRQAUUUUAFFFFABRRRQAUUUUAFFFFABRRRQAUHpRQelAHxL8a7a8vP2ltRtrG4FvcvdQbJmAIjxCh3YPXFU7TxNa6zc/wBjab4g1yG6mBS3ubm2tzFM2DgMoXKhugPOMjNX/jDFezftP3sWnXMdtdNdweXNIu5EPkpyR3FZ+jaLp66pDr2kazoccmoPJDYxi0m2QyheSoPQ88Z4Ga+flze0nbufsFN0vqdD2m6pxtpfW3XR6afgzy65V0mkSUYkDEP9c81g+Mv+QXF/12H/AKCa3rsMtxKshLSB2DMe5z1rB8Zf8guL/rsP/QTXNhf40T3M9/5FtX0X5nJHqa+5v+Cd/wDyTTXv+wp/7IK+GT1Nfc3/AATv/wCSaa9/2FP/AGQV9SfgZ9Onoa86+IXxMh8H+JVsbvTbmWzj06W6mnWP5d/JiXdu4BEcwPynkCvRTXmHj7wjqusfEPT9cs9NW4sbK1H26GaYAXpAmWNIwfuvGJpDk4Ul17jIANLwF48vfEOo63a33hzU9PFhciNS9scKPs0EpVyCcvulbAA5Xb3rB1P4p69b6rd/Z/DdgLZY4xZafqF7Laapdsx4ZIBC+VbgAcMDndt6Uvw68NatY+I/ET3WleKdPg1S6LwXM+rJMI4/ssMe5l3t+83xPg4OBt7VgR+BNQsPEGvag3g7xRrV8Z5I9O1b/hJjFJ9nMSYUbp1IG/cSAAD70Ae22N8kxht7loYNQaBZpbQTBnjB4PTqAeN3Q1crlPA1rrcFjpJ1iwtxOulxx3FzJJvuvOB5jY45XHOd3Xt3rq6ACiiigAooooAKKKKACiiigAooooAKKKKACiiigAooooAKKKKACiiigAooooAKKKKACiiigAooooAKKKKACg9KKKAPh749anJo37RWr6pFGsj288LqjHhv3Kda8/0nxHeadDpkEccLpp1w1xFuByzMMHOD0rsP2nv+S4+Icf34v/RKVzPw38H6j428SxaLp7RxHaZZ5pDhYol+8x9cegr5eq5OtKMe7P3bL44eGWUq1a1lCN2+yj/wWc9cu0s0krDl3LH8TWD4y/5BcX/XYf8AoJr0j4nyeEU1aLTPB9nMtnYReTLeTMd95ID80hU/d54A9BXm/jL/AJBcX/XYf+gmnh48tdK9x5tV9tlNSfK1dLR77nJHqa+5v+Cd/wDyTTXv+wp/7IK+GT1Nfc3/AATv/wCSaa9/2FP/AGQV9OfhB9O0UVQuruWKYou3Ax1FAF+isz7fN6J+VH2+b0T8qANOisz7fN6J+VH2+b0T8qANOisz7fN6J+VH2+b0T8qANOisz7fN6J+VH2+b0T8qANOisz7fN6J+VH2+b0T8qANOisz7fN6J+VH2+b0T8qANOisz7fN6J+VH2+b0T8qANOisz7fN6J+VH2+b0T8qANOisz7fN6J+VH2+b0T8qANOisz7fN6J+VH2+b0T8qANOisz7fN6J+VH2+b0T8qANOisz7fN6J+VH2+b0T8qANOisz7fN6J+VH2+b0T8qANOisz7fN6J+VH2+b0T8qANOisz7fN6J+VH2+b0T8qANOisz7fN6J+VH2+b0T8qANOisz7fN6J+VH2+b0T8qANOg9DWZ9vm9E/Kj7fN6J+VAHxn+1npNxYfGG8vJEPk6hBHPE2ODhQhH4bf1FeZeH9Y1LQtXttV0m7e0u7dw8UqHBU+/qPavuf4q/D3TfiV4dNjeYtr22y1ndouWiY9QR3U9xXyr4n+BfxI0S6eJNAk1KEH5Z7J1dWH0JDD8q8DGYWrGq5xV0z9e4b4gwWIwMMNiJKMorlaeiaWnXTY534k+JdK8WapBrFpoqaVfywj+0RE37qebPMiL/DnuPWvOvGX/ILi/wCuw/8AQTXR+KdNvvC+pDTfEVrLpl4UEghuBtbaehx6Vyvim7tbnT444J0kYSgkKe2DWVGNV11KUfwO7NMRgqeV1KNGqmraLmT6+pkfZIvV/wA69R+D/wAafF3ws0S70fw3baPNb3U/nyNewSSNuxjAKuox+Fea0V9IfiZ9Bf8ADXHxR/6B/hb/AMApv/j1V5f2rfiZJIXaw8M5PpZzf/Ha8FY4Un0FfWOn/sgQy6DDf3XjeVJ2thM8cdiGUErnAJYHH4UAcKf2qviSP+XHwz/4By//AB2pJ/2ovihbsqz6V4eiLKHUPYzDKnoRmXoa9j+EHwH8CaT8NLXxZfWR1rVbzSFvA95ho4GeLdhI+nGepz0zxXgX7VH/ACH/AAX/ANiZpv8AJ6ANb/hqn4lf8+Hhn/wDl/8AjtH/AA1T8Sv+fDwz/wCAcv8A8drwiigD32L9qT4kNbTSGx8NZTbj/Q5e5/661D/w1T8Sv+fDwz/4By//AB2vErf/AI8bn/gP86q0Ae7/APDVPxK/58PDP/gHL/8AHaP+GqfiV/z4eGf/AADl/wDjteEVa0mxn1TVbPTLUA3F3cR28QPTc7BR+poA9ytf2oPildzCG10jw/PKeiR2EzMfwEtPvv2nPitYy+Ve6LoFtJjO2WwnU/rLXSaZPeaF47k+EXwpubbQm0q2eXXNeNuJb28kjAMqpwTwTgKo6jPaneOfFB0v4jf8K/8AiFrFr418JalO8Ec1zGBf6SfMMYbeFUhlOD0ww5HpQByP/DVPxK/58PDP/gHL/wDHaP8Ahqn4lf8APh4Z/wDAOX/47XlPxI8MTeDfHes+F7iXzX066aIP/fQgMjfUqQa56gD3f/hqn4lf8+Hhn/wDl/8AjtTH9qX4kfYfP+w+Gt3m7P8AjzlxjGf+eteBVZP/ACCf+3j/ANloA9u/4ap+JX/Ph4Z/8A5f/jtH/DVPxK/58PDP/gHL/wDHa8IooA93/wCGqfiV/wA+Hhn/AMA5f/jtH/DVPxK/58PDP/gHL/8AHa8Jr2/4YfBOGextta+IX9q21vfITp2jadHu1G7XvLtwdiAc5I5oAn/4ap+JX/Ph4Z/8A5f/AI7R/wANU/Er/nw8M/8AgHL/APHat/ET4LeFfDPwT1jxppusXGrzpqMa2E6PtVLdmRSk0eMrIpLA8jtXz9QB7t/w1T8Sv+fDwz/4By//AB2j/hqn4lf8+Hhn/wAA5f8A47XhFKOooA98m/ak+JCW8EgsPDWXUk/6HL2OP+etQ/8ADVPxK/58PDP/AIBy/wDx2vErn/jytP8Adb/0I1VoA93/AOGqfiV/z4eGf/AOX/47R/w1T8Sv+fDwz/4By/8Ax2vCK2vAmjweIfGuiaFdXH2aDUL6K3kl7orMASPfmgD13/hqn4lf8+Hhn/wDl/8AjtH/AA1T8Sv+fDwz/wCAcv8A8dr234wfs/8Awy0/4T6veaTpI0u/0qxkuYr0TuzO0a7sPuJBDYxwB149K+HMHG7Bx644oA92/wCGqfiV/wA+Hhn/AMA5f/jtH/DVPxK/58PDP/gHL/8AHa8IooA93/4ap+JX/Ph4Z/8AAOX/AOO1NdftS/EiJ0C2Phr5o1Y5s5epH/XWvAqs6h/rIv8Arin8qAPbv+GqfiV/z4eGf/AOX/47R/w1T8Sv+fDwz/4By/8Ax2vCKKAPd/8Ahqr4lf8APh4a/wDAOb/47VyD9pb4uT2jXcOgaJJbp96VNNnKD8fNxXnfwT8Gz+KfEkl1Jpf9o6dpsbSzQGQILibYxht8k9XdQMDnANUdR+JXj6TVDcL4l1PTjCxWK0s5jBbwAHhFiXCBR0wQc980AelwftYfE6DIXT/DHPXNnN/8dqQ/tbfFA/8AMP8AC/8A4BTf/Hq474keHdR1XwFo3xIbS4rWe6Rk1YQhUVzvCRXPlr9wSZKnAALJnvXmFAHT/FjxxrPxM8Tr4i8RQ2UN4sCwBbONkTavThmY5/GuR+yx/wB6T86nooAKKKKAAjcCD3r7p+Cfxq1Xx38L/E8i6La/254esAy20btsuk8s4PqCSjDHrivhauo8Eap448OyTah4Sk1i0N1EYpJbOJ8SpnoSBg85/WgD6j+En7RXgy6+Htv4Q1/zdDv7PSxZRyy/NBOUi2A7hypOBwfzrxH9qOaKbX/BhilSTb4O05W2sDg4fg4rytbG+kmkjWzuHkQMZAIiSu3lsgDjGDn0wagkEgbEocMBjD5yB+NADaKKKALVv/x43P8AwH+dVatW/wDx43P/AAH+dVaACr/h7UpNH8Qabq8Sb5LG7iuVX1KOGx+lUKUdaAPpHxDoluvxGl+LWiaTqHibwl4gRpmn0qRhdaVdOVLEheVZWB4IwVJFanjvTH+KfxHs9Yn0y70bwd4dnmm1HxBqcXkG6iMu8KmVUkAAKgwTzz6V8+eFvEPjPwhM934f1LWNIZ4vMkMDOivHnG5h0K5IGTxmp/FfjHx34wjij1/W9Y1aFQ7xxyOzRjaMswUccDkntQAvxe8TxeM/ibr/AIogjMcF/dloVPXy1UIhPuVUH8a5SjIJODn3ooAKsn/kE/8Abx/7LVarJ/5BP/bx/wCy0AVqKKKANvwP4kbwl4mtvEEel2GpyWgZo4L1N8W7acMR6g4Ir741jXdE+FXw6/4T7WoLzVr+9MH2y6yDPI0mCFGeEjHZRwK/Ow9K6HV/HPjLWNETRdV8T6tfabHt22s90zxDb935Se3agD7W+PGo2nhz4at8TtD0+AtfR2/23T7hM21/FOVGJk6bxuyGHNfBlxIJZ5JRGkQdy2xBhVyc4A9BW7q/jfxjq+hJoeq+J9WvNLjCBLOa6ZogE+7hSccYGPpXPUAFKOopKUdRQBZuf+PK0/3W/wDQjVWrVz/x5Wn+63/oRqrQAV7P+zB8Gk+KWpahfahqdxp+l6WyKWtsebJKeQAT93Awc9eRXjFdt8M/il41+HUd5D4U1RLWK8YNNHJbpKrMBgEBgcHHFAH1t8YPhdf2/wAN77+1PiF4o1jTrTyjFp88iKkg8xRsd1AJBBxuY4XqelWrjwBov9szfD//AIVRYjwSlo2oLqXnjd9r5/d5znsFr5qv/wBpT4sX1lNZ3mrafcW06GOWKTTICrqRgggryMGuJ1L4heL77w7J4el1Yw6Q919rNpBGsSLJgcjaAQOBx0zzjNAHO6pGsOp3cKReUsc7qse8PsAYjbuHXHTPeq1H160UAFWdQ/1kX/XFP5VWqzqH+si/64p/KgCtRRRQB618BboLZXcNvGl1f2muaZqqWfmpHJcQwGXzPL3kAsN68Z6VRg+EXirUZ5LrUTZ6I97em20+G8l3NeTuCwjUx7gOB1bA5Feb28c0syJbpI8rMFRYwSxJ4AGOc1veHfEnjLQxdafoeparaNdZWeCEtuYgEHjqCAW5HPJoA7HXPE3hlvhjNp8V/ctrc+lWemyWTWuFiaC7aVn8zdggg4Ax1ryyrM1jfQQ+dNZ3EcecF3jIXP1PFVqACiiigAooooAD0NfY/wAGr6wj8MQTWW3Tl+wWWyFrlSjAQo2wA4Jy7MzdAcivjilb5gA2SByAe1AH138HvEUOl6Hq1tFDfNuv9RmgtZWR7iGKRpFjVwSMDfE+eg3P75PgHx+ukvvilqV7DcGaGdIWjBcN5Y8tQU+UkDDBsgHAOa4PJyTk5PU560goAKKKKALVv/x43P8AwH+dVas2/wDx5XI9l/nVagAp8LRpNG80XnRK4Z4923eoPK57Z6UyloA+49PkhW6uJZZLcmVLqKzj8yWRYU8+EjI3qAFymNvockY55P4JXqr4L0q4sbeazt/7Kt4PKhvzGrSG4vEmkOeCzbVPTK5XBGAa+SNzZzuOfrRk8cnjpz0oA3/iRHPF8QfEMdwZS66lPgyOWYr5h25J5Py459K5+iigAqyf+QT/ANvH/stVqsnnSsZGfPz/AOO0AVqKKKAL2gpHJrNrFJpk+qK77fskEhSSYngKrBWwc47HpXr3jzSfC8ui6ZaaH4bnur/SIo9P1ERamJPsM7v5gLAR/vV3Ssm7K/MhHHBPjNndXVldJdWdxNbTpnbLE5R1yMHBHI4JH406zvLuylaazuri2lZSrPFKyMynqCQeRQB9x6tovh6O0nSPQNHNu8c7YSzQRiTACOM8ZAbsO/UV8LOSXYnGdxzj1zWonibxIkflp4i1dV2ldovZMYOMjr04H5Cso8kk5JJySe9ACUo6ikpR1FAFm5/48rT/AHW/9CNVas3JH2O0Hfa3/oRqtQAV3PwHs9L1D4oaZp+r6XBqVvcLKoimJ2q6xs6sccEDbyGBGCeDXDVPYXl3YXaXdjczWtxHnZLC5R1yMHBHI4JH40AfSX7QWk+Gf7L0GRNGso7u91OC0+1wMS6RjJlXIVQRygXcGwOAFxWx8dtG0Nfhx4pNtpf2Wa0MbCRQDz5qlRjGFBHPy449q+YrrxF4gumga61zUrhreXzoDLdOxif+8pJ4PA5FVRqGoCS5kF9db7oFblvObMwPUPz8345oAq0UUUAFWdQ/1kX/AFxT+VVqs3+N8WCD+5Tp9KAK1FFFAHsv7KusDTPFGqRNfXMSvaecbeKFmE2wkclSGBHmHAAYZO4qdor0HxNqwT4l6HNLqmpT2SaJe3UdnNFIzQmSJ7ckO0iSu7yIvyjyhjBAGST8tUZPHJ46c9KAPpj9o9bU/D/Ubi2nuJJJtTAlU3BZVVZnwyp0WPLYLDndgE4r5mo7570UAFFFFAH3Ov7Ovwnz/wAgO8/8GEv+NSJ+zl8JT/zArz/wYS/416sOtSpQM8pX9nD4RnroV7/4MZf8aeP2bfhF/wBAG9/8GMv+Nesb1jjMkjBUUZZicACpoyGAKkEEcEGh6BoeRf8ADNvwizn+wb3H/YRl/wAacP2a/hF/0Abz/wAGMv8AjXrwpwoCx5B/wzX8If8AoAXv/gxl/wAaB+zX8If+gDe/+DGX/GvYAKUUBY8f/wCGa/hD/wBAG9/8GMv+NKv7NPwg76Be/wDgxl/xr2ACl70DseQD9mn4P/8AQv3v/gxl/wAaX/hmj4P/APQAvf8AwYy/417B3pTgD0FAWPHv+GaPg/8A9AC9/wDBjL/jR/wzP8H/APoAXv8A4MZf8a9hp1ArHjn/AAzP8H/+gDe/+DGX/Gj/AIZn+D//AEAb3/wYy/417HRSYWPHP+GZ/g//ANAG9/8ABjL/AI0f8Mz/AAf/AOgDe/8Agxl/xr2OimB45/wzP8H/APoA3v8A4MZf8aP+GZ/g/wD9AG9/8GMv+Nex0UCPHP8Ahmf4P/8AQBvf/BjL/jR/wzP8H/8AoA3v/gxl/wAa9iJ29cCuR8dS69IIl0y+XTLZLi2Uzx4eSVnmVNuDwFAJz69Omc6UaftJqN7eplWqqlFytc4v/hmf4P8A/QBvf/BjL/jR/wAMz/B//oA3v/gxl/xr1XR5r57FP7Ujgiu1JWTynyjYP3h3APXB5HSrwqGrNouMrq545/wzP8H/APoA3v8A4MZf8aP+GZ/g/wD9AG9/8GMv+NeyYoxSKPHP+GZ/g/8A9AG9/wDBjL/jSf8ADM/wf/6AN7/4MZf8a9kxRigDxv8A4Zn+D/8A0Ab3/wAGMv8AjR/wzP8AB/8A6AN7/wCDGX/GvZMVS1fUbfS7T7RcCRgXEcaRoWeRz0VR3JppNtJEykoq7PKP+GZ/g/8A9AG9/wDBjL/jR/wzP8H/APoA3v8A4MZf8a9EbW9YjXz7jwxcpbdSUuY3lUepQH9ASfamweJX1JfM8PaZJqlv3uTMIYc4zgFuWIzzhcA8E54rX2E7X6eqt95l9Yp9/wAGee/8Mz/B/wD6AN7/AODGX/Gj/hmf4P8A/QBvf/BjL/jXp2k6yLy6exurK4sL1E8wwy4bcmcblZSVYZ98+orVxWcouLszWE4zV4njn/DM/wAH/wDoA3v/AIMZf8aP+GZ/g/8A9AG9/wDBjL/jXsmKSpKPHP8Ahmf4P/8AQBvf/BjL/jS/8Mz/AAf/AOgDe/8Agxl/xr2KigDxw/s0fB/Gf7Avf/BjL/jTf+Gafg//ANAC9/8ABjL/AI17Ge9YviS61KKOzj0loFlnuVjeSWFpVjTDEsQrL6AZyOtVCPNKxE5qCueZt+zX8IV/5gN7/wCDGX/Gom/Zv+EY/wCYDef+DGX/ABr0hrfxRz/xPtFP00t//j9UNWm8SabBFdTalpVzH58cbImnvGSGbBw3nHB/A1tGgpSUYzV36/5Gbr2V3F/h/mcC37OPwkH/ADAr3/wYS/41Ef2dPhN/0A73/wAGEv8AjXsUow1V3rnNxB1qbcqoWYgKoJJPYVCv3qnTp60DOSh83xxOHbMXhmJ/lXo2osp7+kQPb+L6V20SKiqqKFUDAAHAFcdd2t14SvW1PS4pLjRZW3XljGMtAT1liHp6r+VdlCyvGsi/dYZHGODXdjGny+z+Dp+t/Pu/u0sceETi5c/x9f0t5dvO/UkH6U4UlO9K4LnahKWlopFIBxRRSimOwUrKGQqwBU8EUmaHcRoWbOAM8CkFiBGa3dYpDujY4Rz1B9DVrNVoY2kkE0/BH3E7L/8AXqxTE0OoptKDQKwtFFFMQUUUUEnO+O7eC8h0m1uoY54JNTiV45FDKw2PwQetQ6/o2k6VpaHTdNs7PzNQsg5ghWPdi5jxnA561a8X/f0X/sKRf+gSVtzQLMoWWIOoYMAy5+YEEH8CAa6VVcIQ1010OR0oznPTX/gHI+OPD+hwaFeX8Oj6el3uV/PW3UOGLDJ3YznnrXZtjccetc/8QNw8KXg2nov/AKEK32+8fqaic3KnHmd9X+hdOEY1ZWVtF+oUUlFYnQLRSUUALWB4v/12h/8AYVj/APRUtb1YHjBgsmiFiABqiZJ/65S1pRXvr5/kY4j+GzfI+XrWB8P444/DMSxqFAuLrgD/AKeJKkbxX4fWXy/7TiPO3eqsY8/74G39ayPCviLRtP0KK3ur1Vl8+5JREaQqDcSYJ2g4/GtI0ans2uV6tdH5mTr0vaxfMtE+voalx/yPtn/2Dpf/AEYtb9cxBe2t941srizuI7iI6dKN6MCM+YvH1rpqzqK3Lft+rNKDT5mu/wCiFpDyaKKzNwooooAa3euK8FeGPDtz4P0i4uNB0yWaWyid3e1RmZioySSOTXanoawfAIP/AAg+h8H/AI8Ie3+wK3pznCm+V21X6nPUhGdVKSvo/wA0NPhPwtuA/wCEc0nr/wA+cf8AhXNRRRw+BkhhRY401PaqKMBR5/QCvQCrbvunr6VwWn2Oraho621u1ilmL95JGk3+b8spOBjiunDVpS1nLRNbv1MMRTjFpQjq09vkdfN95vqartViU5Yn3qu9eed4i9anSoF61OlBRPHUqjpUSdKlHakNJD6Wk7Cl7CkNIWko70UFIUUv402igqw7ij+VNpwoAXNLmm0UCsPyKKaOn4U4dKCWLmgGkoPUVRLHUUgpaCSnq+mWWq2y299D5sauJFG4jDDODkfU1mDwhoX/AD7z/wDgS/8AjW/RVxqTirJmUqNOTvKKZgHwfoDEbrWVwCDhp3I49ia3zycmiilKcpfE7jhThD4VYKKKKksKKKKACqWr6XYatara6jbJcQrIJArdNwzg/qfzq7RTTad1uJpNWZD9lt/shtPJjFuV2mIINuPTHSqHhrw/pfh3TRp+lW/kw72c5OWYk55J5PpWrRT55crjfRk+zjdStqjPttG0y21STU7eziiu5E8t5EXBZc5rQoopOTe7HGKjsgooopFBQaKQ0AIfumudj8HeH4kEcdrKiKMKqzuAB6AZrou1NPU1UZyj8LInThP4lc55vCeh9Ps8w/7eH/xq7p9ha6bZrZ2cXlQoSQuc8k5NX261DJ1NOVSclaT0CNKEXdIgk61A9TvUD1BZ/9k="/>
          <p:cNvSpPr>
            <a:spLocks noChangeAspect="1" noChangeArrowheads="1"/>
          </p:cNvSpPr>
          <p:nvPr/>
        </p:nvSpPr>
        <p:spPr bwMode="auto">
          <a:xfrm>
            <a:off x="3714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ea typeface="微软雅黑" panose="020B0503020204020204" charset="-122"/>
            </a:endParaRPr>
          </a:p>
        </p:txBody>
      </p:sp>
      <p:pic>
        <p:nvPicPr>
          <p:cNvPr id="5" name="圖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106" y="1556792"/>
            <a:ext cx="3620541" cy="5301208"/>
          </a:xfrm>
          <a:prstGeom prst="rect">
            <a:avLst/>
          </a:prstGeom>
        </p:spPr>
      </p:pic>
      <p:sp>
        <p:nvSpPr>
          <p:cNvPr id="6" name="矩形 5"/>
          <p:cNvSpPr/>
          <p:nvPr/>
        </p:nvSpPr>
        <p:spPr>
          <a:xfrm>
            <a:off x="523875" y="1988840"/>
            <a:ext cx="3610772" cy="10081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sp>
        <p:nvSpPr>
          <p:cNvPr id="7" name="文字方塊 6"/>
          <p:cNvSpPr txBox="1"/>
          <p:nvPr/>
        </p:nvSpPr>
        <p:spPr>
          <a:xfrm>
            <a:off x="4572000" y="1628800"/>
            <a:ext cx="3456384" cy="1569660"/>
          </a:xfrm>
          <a:prstGeom prst="rect">
            <a:avLst/>
          </a:prstGeom>
          <a:noFill/>
        </p:spPr>
        <p:txBody>
          <a:bodyPr wrap="square" rtlCol="0">
            <a:spAutoFit/>
          </a:bodyPr>
          <a:lstStyle/>
          <a:p>
            <a:r>
              <a:rPr lang="zh-TW" altLang="en-US" b="1" dirty="0">
                <a:ea typeface="微软雅黑" panose="020B0503020204020204" charset="-122"/>
              </a:rPr>
              <a:t>會員中心內</a:t>
            </a:r>
            <a:r>
              <a:rPr lang="zh-TW" altLang="en-US" dirty="0">
                <a:ea typeface="微软雅黑" panose="020B0503020204020204" charset="-122"/>
              </a:rPr>
              <a:t>​</a:t>
            </a:r>
            <a:br>
              <a:rPr lang="zh-TW" altLang="en-US" dirty="0">
                <a:ea typeface="微软雅黑" panose="020B0503020204020204" charset="-122"/>
              </a:rPr>
            </a:br>
            <a:r>
              <a:rPr lang="zh-TW" altLang="en-US" b="1" dirty="0">
                <a:ea typeface="微软雅黑" panose="020B0503020204020204" charset="-122"/>
              </a:rPr>
              <a:t>會員資料內容</a:t>
            </a:r>
            <a:r>
              <a:rPr lang="zh-TW" altLang="en-US" dirty="0" smtClean="0">
                <a:ea typeface="微软雅黑" panose="020B0503020204020204" charset="-122"/>
              </a:rPr>
              <a:t>​</a:t>
            </a:r>
            <a:br>
              <a:rPr lang="en-US" altLang="zh-TW" dirty="0" smtClean="0">
                <a:ea typeface="微软雅黑" panose="020B0503020204020204" charset="-122"/>
              </a:rPr>
            </a:br>
            <a:r>
              <a:rPr lang="zh-TW" altLang="en-US" sz="1200" dirty="0">
                <a:ea typeface="微软雅黑" panose="020B0503020204020204" charset="-122"/>
              </a:rPr>
              <a:t>依序為​</a:t>
            </a:r>
            <a:br>
              <a:rPr lang="zh-TW" altLang="en-US" sz="1200" dirty="0">
                <a:ea typeface="微软雅黑" panose="020B0503020204020204" charset="-122"/>
              </a:rPr>
            </a:br>
            <a:r>
              <a:rPr lang="zh-TW" altLang="en-US" sz="1200" dirty="0">
                <a:ea typeface="微软雅黑" panose="020B0503020204020204" charset="-122"/>
              </a:rPr>
              <a:t>會員資料​</a:t>
            </a:r>
            <a:br>
              <a:rPr lang="zh-TW" altLang="en-US" sz="1200" dirty="0">
                <a:ea typeface="微软雅黑" panose="020B0503020204020204" charset="-122"/>
              </a:rPr>
            </a:br>
            <a:r>
              <a:rPr lang="zh-TW" altLang="en-US" sz="1200" dirty="0">
                <a:ea typeface="微软雅黑" panose="020B0503020204020204" charset="-122"/>
              </a:rPr>
              <a:t>更改密碼​</a:t>
            </a:r>
            <a:br>
              <a:rPr lang="zh-TW" altLang="en-US" sz="1200" dirty="0">
                <a:ea typeface="微软雅黑" panose="020B0503020204020204" charset="-122"/>
              </a:rPr>
            </a:br>
            <a:r>
              <a:rPr lang="zh-TW" altLang="en-US" sz="1200" dirty="0">
                <a:ea typeface="微软雅黑" panose="020B0503020204020204" charset="-122"/>
              </a:rPr>
              <a:t>銀行綁定​</a:t>
            </a:r>
            <a:br>
              <a:rPr lang="zh-TW" altLang="en-US" sz="1200" dirty="0">
                <a:ea typeface="微软雅黑" panose="020B0503020204020204" charset="-122"/>
              </a:rPr>
            </a:br>
            <a:r>
              <a:rPr lang="zh-TW" altLang="en-US" sz="1200" dirty="0" smtClean="0">
                <a:ea typeface="微软雅黑" panose="020B0503020204020204" charset="-122"/>
              </a:rPr>
              <a:t>站</a:t>
            </a:r>
            <a:r>
              <a:rPr lang="zh-TW" altLang="en-US" sz="1200" dirty="0">
                <a:ea typeface="微软雅黑" panose="020B0503020204020204" charset="-122"/>
              </a:rPr>
              <a:t>內信​</a:t>
            </a:r>
            <a:endParaRPr lang="zh-TW" altLang="en-US" sz="1200" dirty="0">
              <a:ea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站內信內容顯示</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1268760"/>
            <a:ext cx="3852267" cy="5184576"/>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9991" y="1268760"/>
            <a:ext cx="3852267" cy="52565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软雅黑" panose="020B0503020204020204" charset="-122"/>
                <a:ea typeface="微软雅黑" panose="020B0503020204020204" charset="-122"/>
              </a:rPr>
              <a:t>首頁未登入時呈現</a:t>
            </a:r>
            <a:endParaRPr lang="zh-TW" altLang="en-US" dirty="0">
              <a:latin typeface="微软雅黑" panose="020B0503020204020204" charset="-122"/>
              <a:ea typeface="微软雅黑" panose="020B0503020204020204" charset="-122"/>
            </a:endParaRPr>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5866" y="1196752"/>
            <a:ext cx="3852267" cy="5661248"/>
          </a:xfrm>
          <a:prstGeom prst="rect">
            <a:avLst/>
          </a:prstGeom>
        </p:spPr>
      </p:pic>
      <p:sp>
        <p:nvSpPr>
          <p:cNvPr id="5" name="矩形 4"/>
          <p:cNvSpPr/>
          <p:nvPr/>
        </p:nvSpPr>
        <p:spPr>
          <a:xfrm>
            <a:off x="3851920" y="1916832"/>
            <a:ext cx="1152128"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422" y="1667158"/>
            <a:ext cx="1512168" cy="559162"/>
          </a:xfrm>
          <a:prstGeom prst="rect">
            <a:avLst/>
          </a:prstGeom>
        </p:spPr>
      </p:pic>
      <p:sp>
        <p:nvSpPr>
          <p:cNvPr id="6" name="矩形 5"/>
          <p:cNvSpPr/>
          <p:nvPr/>
        </p:nvSpPr>
        <p:spPr>
          <a:xfrm>
            <a:off x="2987824" y="2226311"/>
            <a:ext cx="3096344" cy="243577"/>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ea typeface="微软雅黑" panose="020B0503020204020204" charset="-122"/>
            </a:endParaRPr>
          </a:p>
        </p:txBody>
      </p:sp>
      <p:sp>
        <p:nvSpPr>
          <p:cNvPr id="8" name="文字方塊 7"/>
          <p:cNvSpPr txBox="1"/>
          <p:nvPr/>
        </p:nvSpPr>
        <p:spPr>
          <a:xfrm>
            <a:off x="6660232" y="1916832"/>
            <a:ext cx="2232248" cy="2861310"/>
          </a:xfrm>
          <a:prstGeom prst="rect">
            <a:avLst/>
          </a:prstGeom>
          <a:noFill/>
        </p:spPr>
        <p:txBody>
          <a:bodyPr wrap="square" rtlCol="0">
            <a:spAutoFit/>
          </a:bodyPr>
          <a:lstStyle/>
          <a:p>
            <a:r>
              <a:rPr lang="zh-TW" altLang="en-US" dirty="0" smtClean="0">
                <a:latin typeface="微软雅黑" panose="020B0503020204020204" charset="-122"/>
                <a:ea typeface="微软雅黑" panose="020B0503020204020204" charset="-122"/>
                <a:cs typeface="微软雅黑" panose="020B0503020204020204" charset="-122"/>
              </a:rPr>
              <a:t>下方顯示為</a:t>
            </a:r>
            <a:r>
              <a:rPr lang="en-US" altLang="zh-TW" dirty="0" smtClean="0">
                <a:latin typeface="微软雅黑" panose="020B0503020204020204" charset="-122"/>
                <a:ea typeface="微软雅黑" panose="020B0503020204020204" charset="-122"/>
                <a:cs typeface="微软雅黑" panose="020B0503020204020204" charset="-122"/>
              </a:rPr>
              <a:t>:</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1.</a:t>
            </a:r>
            <a:r>
              <a:rPr lang="zh-TW" altLang="en-US" dirty="0" smtClean="0">
                <a:latin typeface="微软雅黑" panose="020B0503020204020204" charset="-122"/>
                <a:ea typeface="微软雅黑" panose="020B0503020204020204" charset="-122"/>
                <a:cs typeface="微软雅黑" panose="020B0503020204020204" charset="-122"/>
              </a:rPr>
              <a:t>大廳</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2.</a:t>
            </a:r>
            <a:r>
              <a:rPr lang="zh-TW" altLang="en-US" dirty="0" smtClean="0">
                <a:latin typeface="微软雅黑" panose="020B0503020204020204" charset="-122"/>
                <a:ea typeface="微软雅黑" panose="020B0503020204020204" charset="-122"/>
                <a:cs typeface="微软雅黑" panose="020B0503020204020204" charset="-122"/>
              </a:rPr>
              <a:t>儲值</a:t>
            </a:r>
            <a:endParaRPr lang="en-US" altLang="zh-TW" dirty="0" smtClean="0">
              <a:latin typeface="微软雅黑" panose="020B0503020204020204" charset="-122"/>
              <a:ea typeface="微软雅黑" panose="020B0503020204020204" charset="-122"/>
              <a:cs typeface="微软雅黑" panose="020B0503020204020204" charset="-122"/>
            </a:endParaRPr>
          </a:p>
          <a:p>
            <a:r>
              <a:rPr lang="en-US" altLang="zh-TW" dirty="0" smtClean="0">
                <a:latin typeface="微软雅黑" panose="020B0503020204020204" charset="-122"/>
                <a:ea typeface="微软雅黑" panose="020B0503020204020204" charset="-122"/>
                <a:cs typeface="微软雅黑" panose="020B0503020204020204" charset="-122"/>
              </a:rPr>
              <a:t>3.</a:t>
            </a:r>
            <a:r>
              <a:rPr lang="zh-TW" altLang="en-US" dirty="0" smtClean="0">
                <a:latin typeface="微软雅黑" panose="020B0503020204020204" charset="-122"/>
                <a:ea typeface="微软雅黑" panose="020B0503020204020204" charset="-122"/>
                <a:cs typeface="微软雅黑" panose="020B0503020204020204" charset="-122"/>
              </a:rPr>
              <a:t>登入</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4.</a:t>
            </a:r>
            <a:r>
              <a:rPr lang="zh-TW" altLang="en-US" dirty="0" smtClean="0">
                <a:latin typeface="微软雅黑" panose="020B0503020204020204" charset="-122"/>
                <a:ea typeface="微软雅黑" panose="020B0503020204020204" charset="-122"/>
                <a:cs typeface="微软雅黑" panose="020B0503020204020204" charset="-122"/>
              </a:rPr>
              <a:t>優惠</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5.</a:t>
            </a:r>
            <a:r>
              <a:rPr lang="zh-TW" altLang="en-US" dirty="0" smtClean="0">
                <a:latin typeface="微软雅黑" panose="020B0503020204020204" charset="-122"/>
                <a:ea typeface="微软雅黑" panose="020B0503020204020204" charset="-122"/>
                <a:cs typeface="微软雅黑" panose="020B0503020204020204" charset="-122"/>
              </a:rPr>
              <a:t>客服</a:t>
            </a:r>
            <a:br>
              <a:rPr lang="en-US" altLang="zh-TW" dirty="0" smtClean="0">
                <a:latin typeface="微软雅黑" panose="020B0503020204020204" charset="-122"/>
                <a:ea typeface="微软雅黑" panose="020B0503020204020204" charset="-122"/>
                <a:cs typeface="微软雅黑" panose="020B0503020204020204" charset="-122"/>
              </a:rPr>
            </a:br>
            <a:br>
              <a:rPr lang="en-US" altLang="zh-TW" dirty="0" smtClean="0">
                <a:latin typeface="微软雅黑" panose="020B0503020204020204" charset="-122"/>
                <a:ea typeface="微软雅黑" panose="020B0503020204020204" charset="-122"/>
                <a:cs typeface="微软雅黑" panose="020B0503020204020204" charset="-122"/>
              </a:rPr>
            </a:br>
            <a:r>
              <a:rPr lang="zh-TW" altLang="en-US" b="1" dirty="0">
                <a:solidFill>
                  <a:srgbClr val="FF0000"/>
                </a:solidFill>
                <a:latin typeface="微软雅黑" panose="020B0503020204020204" charset="-122"/>
                <a:ea typeface="微软雅黑" panose="020B0503020204020204" charset="-122"/>
                <a:cs typeface="微软雅黑" panose="020B0503020204020204" charset="-122"/>
              </a:rPr>
              <a:t>未登入時點選任何遊戲都會彈跳視窗請會員登入</a:t>
            </a:r>
            <a:r>
              <a:rPr lang="zh-TW" altLang="en-US" dirty="0">
                <a:solidFill>
                  <a:srgbClr val="FF0000"/>
                </a:solidFill>
                <a:latin typeface="微软雅黑" panose="020B0503020204020204" charset="-122"/>
                <a:ea typeface="微软雅黑" panose="020B0503020204020204" charset="-122"/>
                <a:cs typeface="微软雅黑" panose="020B0503020204020204" charset="-122"/>
              </a:rPr>
              <a:t>​</a:t>
            </a:r>
            <a:endParaRPr lang="zh-TW"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9" name="文字方塊 8"/>
          <p:cNvSpPr txBox="1"/>
          <p:nvPr/>
        </p:nvSpPr>
        <p:spPr>
          <a:xfrm>
            <a:off x="3149842" y="2209599"/>
            <a:ext cx="2574286" cy="276999"/>
          </a:xfrm>
          <a:prstGeom prst="rect">
            <a:avLst/>
          </a:prstGeom>
          <a:noFill/>
        </p:spPr>
        <p:txBody>
          <a:bodyPr wrap="square" rtlCol="0">
            <a:spAutoFit/>
          </a:bodyPr>
          <a:lstStyle/>
          <a:p>
            <a:r>
              <a:rPr lang="zh-TW" altLang="en-US" sz="1200" dirty="0" smtClean="0">
                <a:solidFill>
                  <a:schemeClr val="bg1"/>
                </a:solidFill>
                <a:ea typeface="微软雅黑" panose="020B0503020204020204" charset="-122"/>
              </a:rPr>
              <a:t>跑馬燈呈現</a:t>
            </a:r>
            <a:endParaRPr lang="zh-TW" altLang="en-US" sz="1200" dirty="0">
              <a:solidFill>
                <a:schemeClr val="bg1"/>
              </a:solidFill>
              <a:ea typeface="微软雅黑" panose="020B0503020204020204" charset="-122"/>
            </a:endParaRP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7544" y="3212976"/>
            <a:ext cx="3034616" cy="26642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562074"/>
          </a:xfrm>
        </p:spPr>
        <p:txBody>
          <a:bodyPr>
            <a:normAutofit fontScale="90000"/>
          </a:bodyPr>
          <a:lstStyle/>
          <a:p>
            <a:r>
              <a:rPr lang="zh-TW" altLang="en-US" dirty="0" smtClean="0">
                <a:latin typeface="微软雅黑" panose="020B0503020204020204" charset="-122"/>
                <a:ea typeface="微软雅黑" panose="020B0503020204020204" charset="-122"/>
              </a:rPr>
              <a:t>首頁登入時呈現</a:t>
            </a:r>
            <a:endParaRPr lang="zh-TW" altLang="en-US" dirty="0">
              <a:latin typeface="微软雅黑" panose="020B0503020204020204" charset="-122"/>
              <a:ea typeface="微软雅黑" panose="020B0503020204020204" charset="-122"/>
            </a:endParaRPr>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9959" y="908720"/>
            <a:ext cx="3852267" cy="5949280"/>
          </a:xfrm>
          <a:prstGeom prst="rect">
            <a:avLst/>
          </a:prstGeom>
        </p:spPr>
      </p:pic>
      <p:sp>
        <p:nvSpPr>
          <p:cNvPr id="5" name="矩形 4"/>
          <p:cNvSpPr/>
          <p:nvPr/>
        </p:nvSpPr>
        <p:spPr>
          <a:xfrm>
            <a:off x="1763688" y="1628800"/>
            <a:ext cx="14401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103" y="1462019"/>
            <a:ext cx="1573330" cy="581778"/>
          </a:xfrm>
          <a:prstGeom prst="rect">
            <a:avLst/>
          </a:prstGeom>
        </p:spPr>
      </p:pic>
      <p:sp>
        <p:nvSpPr>
          <p:cNvPr id="7" name="矩形 6"/>
          <p:cNvSpPr/>
          <p:nvPr/>
        </p:nvSpPr>
        <p:spPr>
          <a:xfrm>
            <a:off x="971600" y="1988840"/>
            <a:ext cx="3096344" cy="216024"/>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ea typeface="微软雅黑" panose="020B0503020204020204" charset="-122"/>
              </a:rPr>
              <a:t>公告跑馬燈呈現</a:t>
            </a:r>
            <a:endParaRPr lang="zh-TW" altLang="en-US" dirty="0">
              <a:ea typeface="微软雅黑" panose="020B0503020204020204" charset="-122"/>
            </a:endParaRPr>
          </a:p>
        </p:txBody>
      </p:sp>
      <p:sp>
        <p:nvSpPr>
          <p:cNvPr id="10" name="文字方塊 9"/>
          <p:cNvSpPr txBox="1"/>
          <p:nvPr/>
        </p:nvSpPr>
        <p:spPr>
          <a:xfrm>
            <a:off x="4860032" y="1124744"/>
            <a:ext cx="3960440" cy="5354320"/>
          </a:xfrm>
          <a:prstGeom prst="rect">
            <a:avLst/>
          </a:prstGeom>
          <a:noFill/>
        </p:spPr>
        <p:txBody>
          <a:bodyPr wrap="square" rtlCol="0">
            <a:spAutoFit/>
          </a:bodyPr>
          <a:lstStyle/>
          <a:p>
            <a:r>
              <a:rPr lang="zh-TW" altLang="en-US" dirty="0" smtClean="0">
                <a:latin typeface="微软雅黑" panose="020B0503020204020204" charset="-122"/>
                <a:ea typeface="微软雅黑" panose="020B0503020204020204" charset="-122"/>
                <a:cs typeface="微软雅黑" panose="020B0503020204020204" charset="-122"/>
              </a:rPr>
              <a:t>下方顯示為</a:t>
            </a:r>
            <a:r>
              <a:rPr lang="en-US" altLang="zh-TW" dirty="0" smtClean="0">
                <a:latin typeface="微软雅黑" panose="020B0503020204020204" charset="-122"/>
                <a:ea typeface="微软雅黑" panose="020B0503020204020204" charset="-122"/>
                <a:cs typeface="微软雅黑" panose="020B0503020204020204" charset="-122"/>
              </a:rPr>
              <a:t>:</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1.</a:t>
            </a:r>
            <a:r>
              <a:rPr lang="zh-TW" altLang="en-US" dirty="0" smtClean="0">
                <a:latin typeface="微软雅黑" panose="020B0503020204020204" charset="-122"/>
                <a:ea typeface="微软雅黑" panose="020B0503020204020204" charset="-122"/>
                <a:cs typeface="微软雅黑" panose="020B0503020204020204" charset="-122"/>
              </a:rPr>
              <a:t>大廳</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2.</a:t>
            </a:r>
            <a:r>
              <a:rPr lang="zh-TW" altLang="en-US" dirty="0" smtClean="0">
                <a:latin typeface="微软雅黑" panose="020B0503020204020204" charset="-122"/>
                <a:ea typeface="微软雅黑" panose="020B0503020204020204" charset="-122"/>
                <a:cs typeface="微软雅黑" panose="020B0503020204020204" charset="-122"/>
              </a:rPr>
              <a:t>儲值</a:t>
            </a:r>
            <a:r>
              <a:rPr lang="en-US" altLang="zh-TW" dirty="0" smtClean="0">
                <a:latin typeface="微软雅黑" panose="020B0503020204020204" charset="-122"/>
                <a:ea typeface="微软雅黑" panose="020B0503020204020204" charset="-122"/>
                <a:cs typeface="微软雅黑" panose="020B0503020204020204" charset="-122"/>
              </a:rPr>
              <a:t>/</a:t>
            </a:r>
            <a:r>
              <a:rPr lang="zh-TW" altLang="en-US" dirty="0" smtClean="0">
                <a:latin typeface="微软雅黑" panose="020B0503020204020204" charset="-122"/>
                <a:ea typeface="微软雅黑" panose="020B0503020204020204" charset="-122"/>
                <a:cs typeface="微软雅黑" panose="020B0503020204020204" charset="-122"/>
              </a:rPr>
              <a:t>托售</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3.</a:t>
            </a:r>
            <a:r>
              <a:rPr lang="zh-TW" altLang="en-US" dirty="0">
                <a:latin typeface="微软雅黑" panose="020B0503020204020204" charset="-122"/>
                <a:ea typeface="微软雅黑" panose="020B0503020204020204" charset="-122"/>
                <a:cs typeface="微软雅黑" panose="020B0503020204020204" charset="-122"/>
              </a:rPr>
              <a:t>會員中心</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4.</a:t>
            </a:r>
            <a:r>
              <a:rPr lang="zh-TW" altLang="en-US" dirty="0" smtClean="0">
                <a:latin typeface="微软雅黑" panose="020B0503020204020204" charset="-122"/>
                <a:ea typeface="微软雅黑" panose="020B0503020204020204" charset="-122"/>
                <a:cs typeface="微软雅黑" panose="020B0503020204020204" charset="-122"/>
              </a:rPr>
              <a:t>優惠</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5.</a:t>
            </a:r>
            <a:r>
              <a:rPr lang="zh-TW" altLang="en-US" dirty="0" smtClean="0">
                <a:latin typeface="微软雅黑" panose="020B0503020204020204" charset="-122"/>
                <a:ea typeface="微软雅黑" panose="020B0503020204020204" charset="-122"/>
                <a:cs typeface="微软雅黑" panose="020B0503020204020204" charset="-122"/>
              </a:rPr>
              <a:t>客服</a:t>
            </a:r>
            <a:br>
              <a:rPr lang="en-US" altLang="zh-TW" dirty="0" smtClean="0">
                <a:latin typeface="微软雅黑" panose="020B0503020204020204" charset="-122"/>
                <a:ea typeface="微软雅黑" panose="020B0503020204020204" charset="-122"/>
                <a:cs typeface="微软雅黑" panose="020B0503020204020204" charset="-122"/>
              </a:rPr>
            </a:br>
            <a:br>
              <a:rPr lang="en-US" altLang="zh-TW" dirty="0" smtClean="0">
                <a:latin typeface="微软雅黑" panose="020B0503020204020204" charset="-122"/>
                <a:ea typeface="微软雅黑" panose="020B0503020204020204" charset="-122"/>
                <a:cs typeface="微软雅黑" panose="020B0503020204020204" charset="-122"/>
              </a:rPr>
            </a:br>
            <a:r>
              <a:rPr lang="zh-TW" altLang="en-US" dirty="0">
                <a:latin typeface="微软雅黑" panose="020B0503020204020204" charset="-122"/>
                <a:ea typeface="微软雅黑" panose="020B0503020204020204" charset="-122"/>
                <a:cs typeface="微软雅黑" panose="020B0503020204020204" charset="-122"/>
              </a:rPr>
              <a:t>登入後最上方開始會​</a:t>
            </a:r>
            <a:br>
              <a:rPr lang="zh-TW" altLang="en-US" dirty="0">
                <a:latin typeface="微软雅黑" panose="020B0503020204020204" charset="-122"/>
                <a:ea typeface="微软雅黑" panose="020B0503020204020204" charset="-122"/>
                <a:cs typeface="微软雅黑" panose="020B0503020204020204" charset="-122"/>
              </a:rPr>
            </a:br>
            <a:r>
              <a:rPr lang="zh-TW" altLang="en-US" dirty="0">
                <a:latin typeface="微软雅黑" panose="020B0503020204020204" charset="-122"/>
                <a:ea typeface="微软雅黑" panose="020B0503020204020204" charset="-122"/>
                <a:cs typeface="微软雅黑" panose="020B0503020204020204" charset="-122"/>
              </a:rPr>
              <a:t>公告跑馬燈​</a:t>
            </a:r>
            <a:br>
              <a:rPr lang="zh-TW" altLang="en-US" dirty="0">
                <a:latin typeface="微软雅黑" panose="020B0503020204020204" charset="-122"/>
                <a:ea typeface="微软雅黑" panose="020B0503020204020204" charset="-122"/>
                <a:cs typeface="微软雅黑" panose="020B0503020204020204" charset="-122"/>
              </a:rPr>
            </a:br>
            <a:r>
              <a:rPr lang="zh-TW" altLang="en-US" dirty="0">
                <a:latin typeface="微软雅黑" panose="020B0503020204020204" charset="-122"/>
                <a:ea typeface="微软雅黑" panose="020B0503020204020204" charset="-122"/>
                <a:cs typeface="微软雅黑" panose="020B0503020204020204" charset="-122"/>
              </a:rPr>
              <a:t>優惠輪播圖​</a:t>
            </a:r>
            <a:br>
              <a:rPr lang="zh-TW" altLang="en-US" dirty="0">
                <a:latin typeface="微软雅黑" panose="020B0503020204020204" charset="-122"/>
                <a:ea typeface="微软雅黑" panose="020B0503020204020204" charset="-122"/>
                <a:cs typeface="微软雅黑" panose="020B0503020204020204" charset="-122"/>
              </a:rPr>
            </a:br>
            <a:r>
              <a:rPr lang="zh-TW" altLang="en-US" dirty="0">
                <a:latin typeface="微软雅黑" panose="020B0503020204020204" charset="-122"/>
                <a:ea typeface="微软雅黑" panose="020B0503020204020204" charset="-122"/>
                <a:cs typeface="微软雅黑" panose="020B0503020204020204" charset="-122"/>
              </a:rPr>
              <a:t>再來為各大遊戲館​</a:t>
            </a:r>
            <a:br>
              <a:rPr lang="zh-TW" altLang="en-US" dirty="0">
                <a:latin typeface="微软雅黑" panose="020B0503020204020204" charset="-122"/>
                <a:ea typeface="微软雅黑" panose="020B0503020204020204" charset="-122"/>
                <a:cs typeface="微软雅黑" panose="020B0503020204020204" charset="-122"/>
              </a:rPr>
            </a:br>
            <a:r>
              <a:rPr lang="zh-TW" altLang="en-US" dirty="0" smtClean="0">
                <a:latin typeface="微软雅黑" panose="020B0503020204020204" charset="-122"/>
                <a:ea typeface="微软雅黑" panose="020B0503020204020204" charset="-122"/>
                <a:cs typeface="微软雅黑" panose="020B0503020204020204" charset="-122"/>
              </a:rPr>
              <a:t>順序為</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1.</a:t>
            </a:r>
            <a:r>
              <a:rPr lang="zh-TW" altLang="en-US" dirty="0" smtClean="0">
                <a:latin typeface="微软雅黑" panose="020B0503020204020204" charset="-122"/>
                <a:ea typeface="微软雅黑" panose="020B0503020204020204" charset="-122"/>
                <a:cs typeface="微软雅黑" panose="020B0503020204020204" charset="-122"/>
              </a:rPr>
              <a:t>體育</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2.</a:t>
            </a:r>
            <a:r>
              <a:rPr lang="zh-TW" altLang="en-US" dirty="0" smtClean="0">
                <a:latin typeface="微软雅黑" panose="020B0503020204020204" charset="-122"/>
                <a:ea typeface="微软雅黑" panose="020B0503020204020204" charset="-122"/>
                <a:cs typeface="微软雅黑" panose="020B0503020204020204" charset="-122"/>
              </a:rPr>
              <a:t>真人百家</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3.</a:t>
            </a:r>
            <a:r>
              <a:rPr lang="zh-TW" altLang="en-US" dirty="0" smtClean="0">
                <a:latin typeface="微软雅黑" panose="020B0503020204020204" charset="-122"/>
                <a:ea typeface="微软雅黑" panose="020B0503020204020204" charset="-122"/>
                <a:cs typeface="微软雅黑" panose="020B0503020204020204" charset="-122"/>
              </a:rPr>
              <a:t>電子遊戲</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4.</a:t>
            </a:r>
            <a:r>
              <a:rPr lang="zh-TW" altLang="en-US" dirty="0" smtClean="0">
                <a:latin typeface="微软雅黑" panose="020B0503020204020204" charset="-122"/>
                <a:ea typeface="微软雅黑" panose="020B0503020204020204" charset="-122"/>
                <a:cs typeface="微软雅黑" panose="020B0503020204020204" charset="-122"/>
              </a:rPr>
              <a:t>彩票遊戲</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5.</a:t>
            </a:r>
            <a:r>
              <a:rPr lang="zh-TW" altLang="en-US" dirty="0" smtClean="0">
                <a:latin typeface="微软雅黑" panose="020B0503020204020204" charset="-122"/>
                <a:ea typeface="微软雅黑" panose="020B0503020204020204" charset="-122"/>
                <a:cs typeface="微软雅黑" panose="020B0503020204020204" charset="-122"/>
              </a:rPr>
              <a:t>棋牌</a:t>
            </a:r>
            <a:br>
              <a:rPr lang="en-US" altLang="zh-TW" dirty="0" smtClean="0">
                <a:latin typeface="微软雅黑" panose="020B0503020204020204" charset="-122"/>
                <a:ea typeface="微软雅黑" panose="020B0503020204020204" charset="-122"/>
                <a:cs typeface="微软雅黑" panose="020B0503020204020204" charset="-122"/>
              </a:rPr>
            </a:br>
            <a:r>
              <a:rPr lang="en-US" altLang="zh-TW" dirty="0" smtClean="0">
                <a:latin typeface="微软雅黑" panose="020B0503020204020204" charset="-122"/>
                <a:ea typeface="微软雅黑" panose="020B0503020204020204" charset="-122"/>
                <a:cs typeface="微软雅黑" panose="020B0503020204020204" charset="-122"/>
              </a:rPr>
              <a:t>6</a:t>
            </a:r>
            <a:r>
              <a:rPr lang="zh-TW" altLang="en-US" dirty="0" smtClean="0">
                <a:latin typeface="微软雅黑" panose="020B0503020204020204" charset="-122"/>
                <a:ea typeface="微软雅黑" panose="020B0503020204020204" charset="-122"/>
                <a:cs typeface="微软雅黑" panose="020B0503020204020204" charset="-122"/>
              </a:rPr>
              <a:t>優惠活動</a:t>
            </a:r>
            <a:endParaRPr lang="zh-TW" altLang="en-US" dirty="0" smtClean="0">
              <a:latin typeface="微软雅黑" panose="020B0503020204020204" charset="-122"/>
              <a:ea typeface="微软雅黑" panose="020B0503020204020204" charset="-122"/>
              <a:cs typeface="微软雅黑" panose="020B0503020204020204" charset="-122"/>
            </a:endParaRPr>
          </a:p>
          <a:p>
            <a:endParaRPr lang="zh-TW" altLang="en-US" dirty="0">
              <a:latin typeface="微软雅黑" panose="020B0503020204020204" charset="-122"/>
              <a:ea typeface="微软雅黑" panose="020B0503020204020204" charset="-122"/>
              <a:cs typeface="微软雅黑" panose="020B0503020204020204" charset="-122"/>
            </a:endParaRPr>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068960"/>
            <a:ext cx="3096344" cy="2736304"/>
          </a:xfrm>
          <a:prstGeom prst="rect">
            <a:avLst/>
          </a:prstGeom>
        </p:spPr>
      </p:pic>
      <p:sp>
        <p:nvSpPr>
          <p:cNvPr id="8" name="矩形 7"/>
          <p:cNvSpPr/>
          <p:nvPr/>
        </p:nvSpPr>
        <p:spPr>
          <a:xfrm>
            <a:off x="970488" y="3068960"/>
            <a:ext cx="3097456"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latin typeface="微软雅黑" panose="020B0503020204020204" charset="-122"/>
                <a:ea typeface="微软雅黑" panose="020B0503020204020204" charset="-122"/>
              </a:rPr>
              <a:t>體育</a:t>
            </a:r>
            <a:endParaRPr lang="zh-TW" altLang="en-US" dirty="0" smtClean="0">
              <a:solidFill>
                <a:srgbClr val="FF0000"/>
              </a:solidFill>
              <a:latin typeface="微软雅黑" panose="020B0503020204020204" charset="-122"/>
              <a:ea typeface="微软雅黑" panose="020B0503020204020204" charset="-122"/>
            </a:endParaRPr>
          </a:p>
        </p:txBody>
      </p:sp>
      <p:sp>
        <p:nvSpPr>
          <p:cNvPr id="9" name="矩形 8"/>
          <p:cNvSpPr/>
          <p:nvPr/>
        </p:nvSpPr>
        <p:spPr>
          <a:xfrm>
            <a:off x="970488" y="3501008"/>
            <a:ext cx="3097456" cy="3823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latin typeface="微软雅黑" panose="020B0503020204020204" charset="-122"/>
                <a:ea typeface="微软雅黑" panose="020B0503020204020204" charset="-122"/>
              </a:rPr>
              <a:t>真人百家</a:t>
            </a:r>
            <a:endParaRPr lang="zh-TW" altLang="en-US" dirty="0">
              <a:solidFill>
                <a:srgbClr val="FF0000"/>
              </a:solidFill>
              <a:latin typeface="微软雅黑" panose="020B0503020204020204" charset="-122"/>
              <a:ea typeface="微软雅黑" panose="020B0503020204020204" charset="-122"/>
            </a:endParaRPr>
          </a:p>
        </p:txBody>
      </p:sp>
      <p:sp>
        <p:nvSpPr>
          <p:cNvPr id="11" name="矩形 10"/>
          <p:cNvSpPr/>
          <p:nvPr/>
        </p:nvSpPr>
        <p:spPr>
          <a:xfrm>
            <a:off x="970330" y="3883360"/>
            <a:ext cx="3097456" cy="5537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latin typeface="微软雅黑" panose="020B0503020204020204" charset="-122"/>
                <a:ea typeface="微软雅黑" panose="020B0503020204020204" charset="-122"/>
              </a:rPr>
              <a:t>電子遊戲</a:t>
            </a:r>
            <a:endParaRPr lang="zh-TW" altLang="en-US" dirty="0" smtClean="0">
              <a:solidFill>
                <a:srgbClr val="FF0000"/>
              </a:solidFill>
              <a:latin typeface="微软雅黑" panose="020B0503020204020204" charset="-122"/>
              <a:ea typeface="微软雅黑" panose="020B0503020204020204" charset="-122"/>
            </a:endParaRPr>
          </a:p>
        </p:txBody>
      </p:sp>
      <p:sp>
        <p:nvSpPr>
          <p:cNvPr id="12" name="矩形 11"/>
          <p:cNvSpPr/>
          <p:nvPr/>
        </p:nvSpPr>
        <p:spPr>
          <a:xfrm>
            <a:off x="971600" y="4437112"/>
            <a:ext cx="3096344" cy="396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latin typeface="微软雅黑" panose="020B0503020204020204" charset="-122"/>
                <a:ea typeface="微软雅黑" panose="020B0503020204020204" charset="-122"/>
              </a:rPr>
              <a:t>彩票遊戲</a:t>
            </a:r>
            <a:endParaRPr lang="zh-TW" altLang="en-US" dirty="0" smtClean="0">
              <a:solidFill>
                <a:srgbClr val="FF0000"/>
              </a:solidFill>
              <a:latin typeface="微软雅黑" panose="020B0503020204020204" charset="-122"/>
              <a:ea typeface="微软雅黑" panose="020B0503020204020204" charset="-122"/>
            </a:endParaRPr>
          </a:p>
        </p:txBody>
      </p:sp>
      <p:sp>
        <p:nvSpPr>
          <p:cNvPr id="13" name="矩形 12"/>
          <p:cNvSpPr/>
          <p:nvPr/>
        </p:nvSpPr>
        <p:spPr>
          <a:xfrm>
            <a:off x="971600" y="4833156"/>
            <a:ext cx="3096344" cy="4320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latin typeface="微软雅黑" panose="020B0503020204020204" charset="-122"/>
                <a:ea typeface="微软雅黑" panose="020B0503020204020204" charset="-122"/>
              </a:rPr>
              <a:t>棋牌</a:t>
            </a:r>
            <a:endParaRPr lang="zh-TW" altLang="en-US" dirty="0" smtClean="0">
              <a:solidFill>
                <a:srgbClr val="FF0000"/>
              </a:solidFill>
              <a:latin typeface="微软雅黑" panose="020B0503020204020204" charset="-122"/>
              <a:ea typeface="微软雅黑" panose="020B0503020204020204" charset="-122"/>
            </a:endParaRPr>
          </a:p>
        </p:txBody>
      </p:sp>
      <p:sp>
        <p:nvSpPr>
          <p:cNvPr id="14" name="矩形 13"/>
          <p:cNvSpPr/>
          <p:nvPr/>
        </p:nvSpPr>
        <p:spPr>
          <a:xfrm>
            <a:off x="971600" y="5265204"/>
            <a:ext cx="3096344" cy="5400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rgbClr val="FF0000"/>
                </a:solidFill>
                <a:latin typeface="微软雅黑" panose="020B0503020204020204" charset="-122"/>
                <a:ea typeface="微软雅黑" panose="020B0503020204020204" charset="-122"/>
              </a:rPr>
              <a:t>優惠活動</a:t>
            </a:r>
            <a:endParaRPr lang="zh-TW" altLang="en-US" dirty="0" smtClean="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latin typeface="微软雅黑" panose="020B0503020204020204" charset="-122"/>
                <a:ea typeface="微软雅黑" panose="020B0503020204020204" charset="-122"/>
              </a:rPr>
              <a:t>首頁左上方三條線點選後畫面</a:t>
            </a:r>
            <a:endParaRPr lang="zh-TW" altLang="en-US">
              <a:latin typeface="微软雅黑" panose="020B0503020204020204" charset="-122"/>
              <a:ea typeface="微软雅黑" panose="020B0503020204020204" charset="-122"/>
            </a:endParaRPr>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9552" y="980728"/>
            <a:ext cx="3852267" cy="5849515"/>
          </a:xfrm>
          <a:prstGeom prst="rect">
            <a:avLst/>
          </a:prstGeom>
        </p:spPr>
      </p:pic>
      <p:sp>
        <p:nvSpPr>
          <p:cNvPr id="4" name="矩形 3"/>
          <p:cNvSpPr/>
          <p:nvPr/>
        </p:nvSpPr>
        <p:spPr>
          <a:xfrm>
            <a:off x="1835696" y="1628800"/>
            <a:ext cx="129614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386728"/>
            <a:ext cx="2088232" cy="772176"/>
          </a:xfrm>
          <a:prstGeom prst="rect">
            <a:avLst/>
          </a:prstGeom>
        </p:spPr>
      </p:pic>
      <p:sp>
        <p:nvSpPr>
          <p:cNvPr id="6" name="文字方塊 5"/>
          <p:cNvSpPr txBox="1"/>
          <p:nvPr/>
        </p:nvSpPr>
        <p:spPr>
          <a:xfrm>
            <a:off x="4644008" y="1196752"/>
            <a:ext cx="4032448" cy="3169285"/>
          </a:xfrm>
          <a:prstGeom prst="rect">
            <a:avLst/>
          </a:prstGeom>
          <a:noFill/>
        </p:spPr>
        <p:txBody>
          <a:bodyPr wrap="square" rtlCol="0">
            <a:spAutoFit/>
          </a:bodyPr>
          <a:lstStyle/>
          <a:p>
            <a:r>
              <a:rPr lang="zh-TW" altLang="en-US" dirty="0">
                <a:solidFill>
                  <a:srgbClr val="FF0000"/>
                </a:solidFill>
                <a:latin typeface="微软雅黑" panose="020B0503020204020204" charset="-122"/>
                <a:ea typeface="微软雅黑" panose="020B0503020204020204" charset="-122"/>
                <a:cs typeface="微软雅黑" panose="020B0503020204020204" charset="-122"/>
              </a:rPr>
              <a:t>首頁左上角按鈕進入後畫面</a:t>
            </a:r>
            <a:r>
              <a:rPr lang="zh-TW" altLang="en-US" dirty="0" smtClean="0">
                <a:latin typeface="微软雅黑" panose="020B0503020204020204" charset="-122"/>
                <a:ea typeface="微软雅黑" panose="020B0503020204020204" charset="-122"/>
                <a:cs typeface="微软雅黑" panose="020B0503020204020204" charset="-122"/>
              </a:rPr>
              <a:t>​</a:t>
            </a:r>
            <a:br>
              <a:rPr lang="en-US" altLang="zh-TW" dirty="0" smtClean="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排序為​</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會員中心​</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站內信​</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電子錢包​</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smtClean="0">
                <a:latin typeface="微软雅黑" panose="020B0503020204020204" charset="-122"/>
                <a:ea typeface="微软雅黑" panose="020B0503020204020204" charset="-122"/>
                <a:cs typeface="微软雅黑" panose="020B0503020204020204" charset="-122"/>
              </a:rPr>
              <a:t>體育館</a:t>
            </a:r>
            <a:br>
              <a:rPr lang="en-US" altLang="zh-TW" sz="1400" dirty="0" smtClean="0">
                <a:latin typeface="微软雅黑" panose="020B0503020204020204" charset="-122"/>
                <a:ea typeface="微软雅黑" panose="020B0503020204020204" charset="-122"/>
                <a:cs typeface="微软雅黑" panose="020B0503020204020204" charset="-122"/>
              </a:rPr>
            </a:br>
            <a:r>
              <a:rPr lang="zh-TW" altLang="en-US" sz="1400" dirty="0" smtClean="0">
                <a:latin typeface="微软雅黑" panose="020B0503020204020204" charset="-122"/>
                <a:ea typeface="微软雅黑" panose="020B0503020204020204" charset="-122"/>
                <a:cs typeface="微软雅黑" panose="020B0503020204020204" charset="-122"/>
              </a:rPr>
              <a:t>真人視訊館</a:t>
            </a:r>
            <a:br>
              <a:rPr lang="en-US" altLang="zh-TW" sz="1400" dirty="0" smtClean="0">
                <a:latin typeface="微软雅黑" panose="020B0503020204020204" charset="-122"/>
                <a:ea typeface="微软雅黑" panose="020B0503020204020204" charset="-122"/>
                <a:cs typeface="微软雅黑" panose="020B0503020204020204" charset="-122"/>
              </a:rPr>
            </a:br>
            <a:r>
              <a:rPr lang="zh-TW" altLang="en-US" sz="1400" dirty="0" smtClean="0">
                <a:latin typeface="微软雅黑" panose="020B0503020204020204" charset="-122"/>
                <a:ea typeface="微软雅黑" panose="020B0503020204020204" charset="-122"/>
                <a:cs typeface="微软雅黑" panose="020B0503020204020204" charset="-122"/>
              </a:rPr>
              <a:t>電子遊戲館</a:t>
            </a:r>
            <a:br>
              <a:rPr lang="en-US" altLang="zh-TW" sz="1400" dirty="0" smtClean="0">
                <a:latin typeface="微软雅黑" panose="020B0503020204020204" charset="-122"/>
                <a:ea typeface="微软雅黑" panose="020B0503020204020204" charset="-122"/>
                <a:cs typeface="微软雅黑" panose="020B0503020204020204" charset="-122"/>
              </a:rPr>
            </a:br>
            <a:r>
              <a:rPr lang="zh-TW" altLang="en-US" sz="1400" dirty="0" smtClean="0">
                <a:latin typeface="微软雅黑" panose="020B0503020204020204" charset="-122"/>
                <a:ea typeface="微软雅黑" panose="020B0503020204020204" charset="-122"/>
                <a:cs typeface="微软雅黑" panose="020B0503020204020204" charset="-122"/>
              </a:rPr>
              <a:t>彩票館</a:t>
            </a:r>
            <a:br>
              <a:rPr lang="en-US" altLang="zh-TW" sz="1400" dirty="0" smtClean="0">
                <a:latin typeface="微软雅黑" panose="020B0503020204020204" charset="-122"/>
                <a:ea typeface="微软雅黑" panose="020B0503020204020204" charset="-122"/>
                <a:cs typeface="微软雅黑" panose="020B0503020204020204" charset="-122"/>
              </a:rPr>
            </a:br>
            <a:r>
              <a:rPr lang="zh-TW" altLang="en-US" sz="1400" dirty="0" smtClean="0">
                <a:latin typeface="微软雅黑" panose="020B0503020204020204" charset="-122"/>
                <a:ea typeface="微软雅黑" panose="020B0503020204020204" charset="-122"/>
                <a:cs typeface="微软雅黑" panose="020B0503020204020204" charset="-122"/>
              </a:rPr>
              <a:t>棋牌館</a:t>
            </a:r>
            <a:br>
              <a:rPr lang="en-US" altLang="zh-TW" sz="1400" dirty="0" smtClean="0">
                <a:latin typeface="微软雅黑" panose="020B0503020204020204" charset="-122"/>
                <a:ea typeface="微软雅黑" panose="020B0503020204020204" charset="-122"/>
                <a:cs typeface="微软雅黑" panose="020B0503020204020204" charset="-122"/>
              </a:rPr>
            </a:br>
            <a:r>
              <a:rPr lang="zh-TW" altLang="en-US" sz="1400" dirty="0" smtClean="0">
                <a:latin typeface="微软雅黑" panose="020B0503020204020204" charset="-122"/>
                <a:ea typeface="微软雅黑" panose="020B0503020204020204" charset="-122"/>
                <a:cs typeface="微软雅黑" panose="020B0503020204020204" charset="-122"/>
              </a:rPr>
              <a:t>線</a:t>
            </a:r>
            <a:r>
              <a:rPr lang="zh-TW" altLang="en-US" sz="1400" dirty="0">
                <a:latin typeface="微软雅黑" panose="020B0503020204020204" charset="-122"/>
                <a:ea typeface="微软雅黑" panose="020B0503020204020204" charset="-122"/>
                <a:cs typeface="微软雅黑" panose="020B0503020204020204" charset="-122"/>
              </a:rPr>
              <a:t>上影城​</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優惠活動​</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電腦版​</a:t>
            </a:r>
            <a:br>
              <a:rPr lang="zh-TW" altLang="en-US" sz="1400" dirty="0">
                <a:latin typeface="微软雅黑" panose="020B0503020204020204" charset="-122"/>
                <a:ea typeface="微软雅黑" panose="020B0503020204020204" charset="-122"/>
                <a:cs typeface="微软雅黑" panose="020B0503020204020204" charset="-122"/>
              </a:rPr>
            </a:br>
            <a:r>
              <a:rPr lang="zh-TW" altLang="en-US" sz="1400" dirty="0">
                <a:latin typeface="微软雅黑" panose="020B0503020204020204" charset="-122"/>
                <a:ea typeface="微软雅黑" panose="020B0503020204020204" charset="-122"/>
                <a:cs typeface="微软雅黑" panose="020B0503020204020204" charset="-122"/>
              </a:rPr>
              <a:t>登出​</a:t>
            </a:r>
            <a:endParaRPr lang="zh-TW" altLang="en-US" sz="14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30148"/>
            <a:ext cx="8229600" cy="778098"/>
          </a:xfrm>
        </p:spPr>
        <p:txBody>
          <a:bodyPr/>
          <a:lstStyle/>
          <a:p>
            <a:r>
              <a:rPr lang="zh-TW" altLang="en-US" dirty="0" smtClean="0"/>
              <a:t>會員登入時畫面</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37809" y="888543"/>
            <a:ext cx="3852267" cy="5949280"/>
          </a:xfrm>
          <a:prstGeom prst="rect">
            <a:avLst/>
          </a:prstGeom>
        </p:spPr>
      </p:pic>
      <p:sp>
        <p:nvSpPr>
          <p:cNvPr id="4" name="矩形 3"/>
          <p:cNvSpPr/>
          <p:nvPr/>
        </p:nvSpPr>
        <p:spPr>
          <a:xfrm>
            <a:off x="2460788" y="1484784"/>
            <a:ext cx="3806308" cy="187220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338" y="1340768"/>
            <a:ext cx="3949207" cy="10801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88640"/>
            <a:ext cx="8229600" cy="864096"/>
          </a:xfrm>
        </p:spPr>
        <p:txBody>
          <a:bodyPr/>
          <a:lstStyle/>
          <a:p>
            <a:r>
              <a:rPr lang="zh-TW" altLang="en-US" dirty="0" smtClean="0"/>
              <a:t>公告介面呈現</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45866" y="1124744"/>
            <a:ext cx="3852267" cy="573325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864096"/>
          </a:xfrm>
        </p:spPr>
        <p:txBody>
          <a:bodyPr/>
          <a:lstStyle/>
          <a:p>
            <a:r>
              <a:rPr lang="zh-TW" altLang="en-US" dirty="0" smtClean="0"/>
              <a:t>優惠活動呈現即展開後畫面</a:t>
            </a:r>
            <a:endParaRPr lang="zh-TW" altLang="en-US" dirty="0"/>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520" y="908720"/>
            <a:ext cx="3852267" cy="6497960"/>
          </a:xfrm>
          <a:prstGeom prst="rect">
            <a:avLst/>
          </a:prstGeom>
        </p:spPr>
      </p:pic>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908720"/>
            <a:ext cx="3852267" cy="6497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6632"/>
            <a:ext cx="8229600" cy="792088"/>
          </a:xfrm>
        </p:spPr>
        <p:txBody>
          <a:bodyPr>
            <a:normAutofit fontScale="90000"/>
          </a:bodyPr>
          <a:lstStyle/>
          <a:p>
            <a:r>
              <a:rPr lang="zh-TW" altLang="en-US" dirty="0" smtClean="0">
                <a:latin typeface="微软雅黑" panose="020B0503020204020204" charset="-122"/>
                <a:ea typeface="微软雅黑" panose="020B0503020204020204" charset="-122"/>
              </a:rPr>
              <a:t>會員中心綁定畫面</a:t>
            </a:r>
            <a:endParaRPr lang="zh-TW" altLang="en-US" dirty="0" smtClean="0">
              <a:latin typeface="微软雅黑" panose="020B0503020204020204" charset="-122"/>
              <a:ea typeface="微软雅黑" panose="020B0503020204020204" charset="-122"/>
            </a:endParaRPr>
          </a:p>
        </p:txBody>
      </p:sp>
      <p:pic>
        <p:nvPicPr>
          <p:cNvPr id="3" name="圖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520" y="872999"/>
            <a:ext cx="3852267" cy="5949280"/>
          </a:xfrm>
          <a:prstGeom prst="rect">
            <a:avLst/>
          </a:prstGeom>
        </p:spPr>
      </p:pic>
      <p:sp>
        <p:nvSpPr>
          <p:cNvPr id="4" name="文字方塊 3"/>
          <p:cNvSpPr txBox="1"/>
          <p:nvPr/>
        </p:nvSpPr>
        <p:spPr>
          <a:xfrm>
            <a:off x="4355976" y="1124744"/>
            <a:ext cx="4464496" cy="1198880"/>
          </a:xfrm>
          <a:prstGeom prst="rect">
            <a:avLst/>
          </a:prstGeom>
          <a:noFill/>
        </p:spPr>
        <p:txBody>
          <a:bodyPr wrap="square" rtlCol="0">
            <a:spAutoFit/>
          </a:bodyPr>
          <a:lstStyle/>
          <a:p>
            <a:r>
              <a:rPr lang="zh-TW" altLang="en-US" dirty="0" smtClean="0">
                <a:latin typeface="微软雅黑" panose="020B0503020204020204" charset="-122"/>
                <a:ea typeface="微软雅黑" panose="020B0503020204020204" charset="-122"/>
                <a:cs typeface="微软雅黑" panose="020B0503020204020204" charset="-122"/>
              </a:rPr>
              <a:t>除了圖片上選項</a:t>
            </a:r>
            <a:br>
              <a:rPr lang="en-US" altLang="zh-TW" dirty="0" smtClean="0">
                <a:latin typeface="微软雅黑" panose="020B0503020204020204" charset="-122"/>
                <a:ea typeface="微软雅黑" panose="020B0503020204020204" charset="-122"/>
                <a:cs typeface="微软雅黑" panose="020B0503020204020204" charset="-122"/>
              </a:rPr>
            </a:br>
            <a:r>
              <a:rPr lang="zh-TW" altLang="en-US" dirty="0" smtClean="0">
                <a:latin typeface="微软雅黑" panose="020B0503020204020204" charset="-122"/>
                <a:ea typeface="微软雅黑" panose="020B0503020204020204" charset="-122"/>
                <a:cs typeface="微软雅黑" panose="020B0503020204020204" charset="-122"/>
              </a:rPr>
              <a:t>另外還要加上</a:t>
            </a:r>
            <a:br>
              <a:rPr lang="en-US" altLang="zh-TW" dirty="0" smtClean="0">
                <a:latin typeface="微软雅黑" panose="020B0503020204020204" charset="-122"/>
                <a:ea typeface="微软雅黑" panose="020B0503020204020204" charset="-122"/>
                <a:cs typeface="微软雅黑" panose="020B0503020204020204" charset="-122"/>
              </a:rPr>
            </a:br>
            <a:r>
              <a:rPr lang="zh-TW" altLang="en-US" dirty="0" smtClean="0">
                <a:latin typeface="微软雅黑" panose="020B0503020204020204" charset="-122"/>
                <a:ea typeface="微软雅黑" panose="020B0503020204020204" charset="-122"/>
                <a:cs typeface="微软雅黑" panose="020B0503020204020204" charset="-122"/>
              </a:rPr>
              <a:t>銀行帳號下面新增身分證字號選項</a:t>
            </a:r>
            <a:r>
              <a:rPr lang="en-US" altLang="zh-TW" dirty="0" smtClean="0">
                <a:latin typeface="微软雅黑" panose="020B0503020204020204" charset="-122"/>
                <a:ea typeface="微软雅黑" panose="020B0503020204020204" charset="-122"/>
                <a:cs typeface="微软雅黑" panose="020B0503020204020204" charset="-122"/>
              </a:rPr>
              <a:t>(</a:t>
            </a:r>
            <a:r>
              <a:rPr lang="zh-TW" altLang="en-US" dirty="0" smtClean="0">
                <a:latin typeface="微软雅黑" panose="020B0503020204020204" charset="-122"/>
                <a:ea typeface="微软雅黑" panose="020B0503020204020204" charset="-122"/>
                <a:cs typeface="微软雅黑" panose="020B0503020204020204" charset="-122"/>
              </a:rPr>
              <a:t>該選項右下方也要有選取照片按鈕</a:t>
            </a:r>
            <a:r>
              <a:rPr lang="en-US" altLang="zh-TW" dirty="0" smtClean="0">
                <a:latin typeface="微软雅黑" panose="020B0503020204020204" charset="-122"/>
                <a:ea typeface="微软雅黑" panose="020B0503020204020204" charset="-122"/>
                <a:cs typeface="微软雅黑" panose="020B0503020204020204" charset="-122"/>
              </a:rPr>
              <a:t>)</a:t>
            </a:r>
            <a:endParaRPr lang="zh-TW" altLang="en-US" dirty="0">
              <a:latin typeface="微软雅黑" panose="020B0503020204020204" charset="-122"/>
              <a:ea typeface="微软雅黑" panose="020B0503020204020204" charset="-122"/>
              <a:cs typeface="微软雅黑" panose="020B0503020204020204" charset="-122"/>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747196"/>
            <a:ext cx="648072" cy="297033"/>
          </a:xfrm>
          <a:prstGeom prst="rect">
            <a:avLst/>
          </a:prstGeom>
        </p:spPr>
      </p:pic>
      <p:sp>
        <p:nvSpPr>
          <p:cNvPr id="6" name="矩形 5"/>
          <p:cNvSpPr/>
          <p:nvPr/>
        </p:nvSpPr>
        <p:spPr>
          <a:xfrm>
            <a:off x="395536" y="3573016"/>
            <a:ext cx="864096" cy="274623"/>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200" dirty="0" smtClean="0">
                <a:ea typeface="微软雅黑" panose="020B0503020204020204" charset="-122"/>
              </a:rPr>
              <a:t>銀行帳號</a:t>
            </a:r>
            <a:endParaRPr lang="zh-TW" altLang="en-US" sz="1200" dirty="0">
              <a:ea typeface="微软雅黑" panose="020B0503020204020204" charset="-122"/>
            </a:endParaRPr>
          </a:p>
        </p:txBody>
      </p:sp>
      <p:sp>
        <p:nvSpPr>
          <p:cNvPr id="7" name="矩形 6"/>
          <p:cNvSpPr/>
          <p:nvPr/>
        </p:nvSpPr>
        <p:spPr>
          <a:xfrm>
            <a:off x="467544" y="5229200"/>
            <a:ext cx="3384376" cy="36004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微软雅黑" panose="020B0503020204020204" charset="-122"/>
                <a:ea typeface="微软雅黑" panose="020B0503020204020204" charset="-122"/>
              </a:rPr>
              <a:t>儲值畫面呈現</a:t>
            </a:r>
            <a:endParaRPr lang="zh-TW" altLang="en-US" dirty="0" smtClean="0">
              <a:latin typeface="微软雅黑" panose="020B0503020204020204" charset="-122"/>
              <a:ea typeface="微软雅黑" panose="020B0503020204020204" charset="-122"/>
            </a:endParaRPr>
          </a:p>
        </p:txBody>
      </p:sp>
      <p:sp>
        <p:nvSpPr>
          <p:cNvPr id="3" name="AutoShape 2" descr="data:image/jpg;base64,%20/9j/4AAQSkZJRgABAQEAYABgAAD/2wBDAAUDBAQEAwUEBAQFBQUGBwwIBwcHBw8LCwkMEQ8SEhEPERETFhwXExQaFRERGCEYGh0dHx8fExciJCIeJBweHx7/2wBDAQUFBQcGBw4ICA4eFBEUHh4eHh4eHh4eHh4eHh4eHh4eHh4eHh4eHh4eHh4eHh4eHh4eHh4eHh4eHh4eHh4eHh7/wAARCADpAT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43+0Tf3zR9om/vmoqKVkBL9om/vmj7RN/z0NRV1fw68HS+Lry5gW8jtFi8tRI4JBd3CqvHtuP4UWQHNfaZ/8AnoaBdTjpIa9Ab4Q+IBpceofaICj3YtQuDnd57Qk/QME/77FS6b8HPEN9qJsYbm3EqqC2QflO6RcfnGfzosgued/arjbt8w4zSfaZv+ehqbWrCXStZvdLnIMtncSW7kdCyMVP6iqdFkFyb7RN/wA9DR9pn/56GoaKLICX7RN/z0NH2ib++aioosgJ2urhgAZCQOlN+0Tf3zTtPtZL2/gs4hmSaRY1+pOK9Nl+DGqPqKW9nqlrLEyO/m7SAAjhCfzIosgueYfaJv75o+0Tf3zXVal4Jk07SJb281S3jkjunt2h2kkFPvH8yv51m+KNAi0S00qZNWtr1tQtvtBjiVg0I3EANnucE0WQGP8AaJv75o+0Tf3zUVFFkBL9om/vmj7RN/fNRUUWQEv2ib++aPtE3981FRRZAS/aJv75o8+X++a6/wCH/gG58W2ZuIr2K2zcm3j3gncVjMjfkAPzq7dfCjX4NIsNS82GRLuZIiij5o9wJLH2GG/KiyA4Pz5f75o8+X++a9F074P69qMuo/ZLiAw2k3lo5BxKNoZWHscj8684ljaKV43GGRipHuKLIB3ny/3zR58v981FRRZAS+fL/fNHny/3zUVFFkBL58v980nny/3zUdPijeWVIo1LO7BVA7k9KLIBfPl/vmjz5f75r0aH4N+J/tlvbXLw2zT2X2td/OMeXuTjuDIB+FVNS+Fms6fY3d5c3dukVvHI6kg/vdkqxED8XBosgOE8+X++aPPl/vmul8eeCr/wiLU3txFN9oZ1XYDwVSNv5SCuWosgJPPl/vmjz5f75qOiiyAKKsfYbv8A54P+VH2G7/54P+VMCvXf/BrxpZeDb6/lv4mkjnWIoFXOHSQNn8tw/GuI+w3f/PB/yo+w3f8Azwf8qAPXh8WNNjtbIJbyu9lfS3MaEEB1N4s6qf8AgKKPxqtbfFqyj1CTUJNH8zz5Y5mtxKwWNt8jNhup+8D+Jryr7Dd/88H/ACo+w3f/ADwf8qAJvEF2moa9qF9HnZc3Usy564ZiR/OqNWPsN3/zwf8AKj7Dd/8APB/yoAr0VY+w3f8Azwf8qPsV1n/UP+VAFeirH2G7/wCeD/lR9hu/+eD/AJUAP0e7Nhq1pej/AJYTJJ+RBr2nXvi9ol7qdxJawTQ201rJb4CEFQ0gcY/WvE/sN3/zwf8AKj7Dd/8APB/yoA7rVfF+lTPJJb+aXZjIN0fG55FZ/wAhGPzNZHj7xJY+Jvst9HYLa33zLMEJ2hAcoB/30fyrnPsN3/zwf8qPsN3/AM8H/KgCvRVj7Dd/88H/ACo+w3f/ADwf8qAK9FWPsV3/AM8H/Kj7Fd/88H/KgCvRVj7Dd/8APB/yo+w3f/PB/wAqAPRPhJ4903wrot3Y6jC8nm3Hmx7VzjKbTWjffErS720s4phOGiljkfCnHyFz/wCzj8q8q+w3f/PB/wAqPsN3/wA8H/KgD2HR/ivpOmwawginlF7PDMqlSACoQN9Pu5rxu8kE13NMOjyMw/E0/wCw3f8Azwf8qPsN3/zwf8qAK9FWPsN3/wA8H/Kj7Dd/88H/ACoAr0VY+xXWf9Q/5UfYbv8A54P+VAFerOlTx2uqWlzKu6OKdHYeoDAkUn2G7/54P+VH2G7/AOeD/lQB7Fq3xa0aTV7G4s9OkVIo3heRnbIQtCwwPrDj/gRqlrHxI0bWtHj0rUY5zFb3FxNE4U5cTbyVPsreWw/3a8q+w3f/ADwf8qPsN3/zwf8AKgDsviv4y07xcdOksbE2ZtIliddxIc+WgL898rj/AICK4WrH2G7/AOeD/lR9hu/+eD/lQBXoqx9hu/8Ang/5UfYbv/ng/wCVAHbYHoPyowPQflS0UAJgeg/Kkyv+zU1rG0t1FHHGZHdwqoP4iT0r2Ofw1pK3liLvSLeITazBbzeWoC+ayRo8S/7OWZwKAPF/l9qPl9q7vxXotjp2i+FL7y4YxPbh5VH3pxiFjn3zI34AVU8baZp9q80VqsVv5Os6lAWP8SRtHsX8jgfWgDj/AJfajA9B+Vdl4xsdNg06+ks7VYmWfTmQ4+6stkZGH/fXNcdQAmB6D8qaAPMbgdB2+tPpo/1jfQf1oAXA9B+VGB6D8qWigBMD0H5UfL7Utdj4F0Ozv/DXiHUrryjNbQr9jR/45V/eFR9VUigDjAV/2aXA9B+VezTeHNB1G1udTaxtrU2/nhoYBhSDEnlnHtI9eMr90fSgAwPQflRgeg/KlooAa4GxuB0PahANi8DoO1D/AHG+hoT7i/QUALgeg/KjA9B+VLRQAh2j0pPl/wBmu9+G+g2F9oWp6vexLcG2uIESL0G7LE+xyB+BrY8V+F10uLRmt7HT5biTV5YZiFzE5LgBf9xdwoA8qyv+zS4HoPyr3DTvDOg6lZW18NPs7dbl9QI3L8qhSv8A6CN2K8SlCrM6ocqGIU+ozQAzA9B+VGB6D8qWigBmB5p4H3R2+tOwPQflSf8ALU/7o/rTqAEwPQflTkRncJGhd2OAqjJJpK2fB4VdSmuSyI1vbl0duiMWVA3/AAHfu/Ck3ZGVap7ODkZV1az2kvl3MDwvjOHXGR61ENp6YNdlqsU9s+nxa8zXty12huJX58uIE7U/4ECzfTFM+JFnbWc9ssNlFauMpIIhhSQqEfjggn60Rd0Rhq3tqfN+WxyHy5xxmjA9B+VekWXhu3X4Q3msJa28t1IseWkGZI8SOSU9MpsP0DV5xTOgTA9B+VGB6D8qWigAorT/ALOt/wDnpJR/Z1v/AM9JKVx2M1WZWDKxVgcgjqDUz3185Ba8uGw/mDMh4f8AvfX3q5/Z1v8A89JKP7Ot/wDnpJRcLGfJNNIqLJNI6xjCBmJCj29O35UkkssmfMkd8sWO5s/Mep+prR/s63/56SUf2db/APPSSi4WM95ZXBDyuwOMgsTnAwPyHAplaf8AZ1v/AM9JKP7Ot/8AnpJRcLGZTR/rG+g/rWr/AGdb/wDPSSmrp9v5rjzJOg/rRcLGdRWn/Z1v/wA9JKP7Ot/+eklFwsZlPSaaNdscsiKTkhWIGcY/lWh/Z1v/AM9JKP7Ot/8AnpJRcLFEXV0AVF1OAeo8w8/5wPyqKtP+zrf/AJ6SUf2db/8APSSi4WMyitP+zrf/AJ6SUf2db/8APSSi4WMp/uN9DQn3F+grUk0+38tv3knQ0R6fb+Wv7yToKLhYzaK0/wCzrf8A56SUf2db/wDPSSi4WKEVxcQgrDPLGrdQrkA/Wp49S1BI3j+1zMrg53OTg5ByPQ5A5qx/Z1v/AM9JKP7Ot/8AnpJRcLFJby8VAi3dwFGcKJDgZ6/nUNaf9nW//PSSj+zrf/npJRcLGZRWn/Z1v/z0ko/s63/56SUXCxlf8tT/ALo/rTq0Rp9v5xHmSfdH8zTv7Ot/+eklFwsZlXdEvUsb8SzRedA6NHNHnG5GGCP6/hU39nW//PSSj+zrf/npJSepM6anFxezLWu6tbuLeDTS7JC/mtLISS74AHX0AArLu7+7u4YYbiYyLCDsz1565PfoPyq1/Z1v/wA9JKP7Ot/+eklC0Io0Y0oKMSuupX62z2y3UghddrJuOMYA6f8AAR+tVK0/7Ot/+eklH9nW/wDz0kp3NbGZRWn/AGdb/wDPSSj+zrf/AJ6SUXCxbooopiFUFmCjqTgVsS+F9cikEbWeWNwLcbWBzIV3gD22kHNZVr5f2mLzmZY943leoGecV6Q/jTRbe4smtvtWLbUoWC7RgWyBOn+1hNv0oA8/uNMvoEs2lh2i9Xdb8/fGcfh/9cU290+8sgGuoTGDNJDyf40IDD8Miui8R+ItPu9I0G3sYXFxZQhZpHGMOFhGV/79n8MVX8Ua9balLO0MbSK2pX1zGJB91JmQp+IwTQBj3ml31nHJJcQFFjdEck9GdN6j8V5qnXSeI9eh1KzuolaUtLJZONw7xWvlSH8W/SuboAKYv+uf6D+tPpi/65/oP60APooooAs6dYXWoztBZx+ZIqNIRnHyqMk1ozeFtdhiuppLPalo22c7x8h9K0fhjdadZave3GpTLEn2KSOPJ6u3ArtLzxf4fGi63pofz5L+aaZZGx8w8tQM++c4oA8tk0u9j0eLVmjT7HLJ5SuHBO7GcEdRSXWl39rHLJPAUWFkWQ56Fhlf0q1LqduNHhtYbZQ7TyTTIfuA7QqEfQFqv63r0F9Z6jCplJuWtmXcO8aAMT+VAHNUUUUANk/1bf7poj/1a/7ook/1bf7poj/1a/7ooAdU1nbT3lylvbJvlfO1fXAz/Soa0PDl8um63bXrlgkZO7b1wVI/rQA/+wNV+x/a/s6mH7P9o3Bx/q923OPXPamW+i6ncWJvo7f/AEcRmXcTjK7tvHryCK6qy1jQVtYbMPON9i1vucDCSyPlmPsKvw+L/DcFjplpJazTR6faiF4yo2PIkxdWHr1P50AcYnhvWHubq2W2TzrSNZJk8wZCnpj1pmo6Dq2nW8txeWvlxxSCJzuz8xGR+GO9dPq2vaKPET65aGU/aLeKMrj5gyupkYj1O04+tT+NvGWk6t4fvNNs7Vw8s1u0UjrgoqIdw+m45oA8+ooooAYP9ef90fzNPpg/15/3R/M0+gAp8MfmShM4z1PoKZU9mCZGVThivyn0OQf6VFRtRbR04OnGrXhCSum9u/l89hXttzRi3zIZGCAY53dhRqFjdafcCC8haKQorgHurKGB/Iir9tOyahbXNu6RsLiNozIcKrKTyfbODWh8QdZi1y+t7u3K+SkQhQH7/wAiquWHvjNRQnKUPeOrNqFOjiLU7Wa6beq30e69TJfQ9UTRxrDWrfYSwUS57nOP5H9Kzq9Jl8R6fJ8IzoEd0q3QjXcjEYJDIxx+AA+oNebVseYFFFFABRWL9om/56Gj7RN/z0NLUehtUVi/aJv+eho+0Tf89DRqGhtUVi/aJv8AnoaPtE3/AD0NGoaG1RWL9om/56Gj7RN/z0NGoaG1TF/1z/Qf1rI+0Tf89DTVnm8xv3h6D+tGoaG5RWL9om/56Gj7RN/z0NGoaGycHrijj2rG+0Tf89DR9om/56GjUNDaorF+0Tf89DR9om/56GjUNDaorF+0Tf8APQ0faJv+eho1DQ2JP9W3+6aI/wDVr/uisZ55tjfvD0NCTzbF/eHoKNQ0NuisX7RN/wA9DR9om/56GjUNDa4orF+0Tf8APQ0faJv+eho1DQ2uKKxftE3/AD0NH2ib/noaNQ0NqisX7RN/z0NH2ib/AJ6GjUNDXH+vP+6P5mn1h+fN5p/eH7o/mad9om/56GjUNDapVYqwZTgisT7RN/z0NH2ib/noaNRp2d0zdmmaYjfj6AYFMrFFxN/z0NH2ib/noaUVyqyRVWrKrJzm7tmzx7UtYv2ib/noaPtE3/PQ09SNDaorF+0Tf89DR9om/wCeho1DQjooopiHRgNIqtnBIzivSz4B0eS6tI1mltxc30Me12J8tJET5Ce7CR8Z9q81t5XguI54+HjYMv1BzXQXXjXXp5Eb7SUEd8t+oAHEwA+b9BQBY1vwtFYad4fvdzJFfwiS4djwAfLO4D0/e7cf7JPeofE/hyHTS6WkvnPHqV9ayAnG1IGQA8+zE1maprmpalaWFreXDSRWKbIF/ujCj/0FEH/Aai1PVL3UmdrqUuXuZrpveSUgufx2igDa8T+H7HTLO7mtrrzmhns0Tryk1t527865ir17qt7eRSRTyllkMJYevlR+Wn5LxVGgApo/1jfQf1p1NH+sb6D+tADqKKKACuj8KeHRq+i63qkm7y9MhWUKDgv82WUe+zca5ytLTNc1LTbGeytJzHBcEmZB/HlSvP4MaAO6uPh/pd1HJfac0tvaR+erpK+5gUhV159y2K8yU5ANb8fi7Xo7ea3S9YRTDEi4HP3f/iBWAOlAC0UUUANf7jfQ0J9xfoKH+430NCfcX6CgB1FFFAG54f0q1vtKu72YvJJbXVtEIE4Z1kLA4PvtxWxrXhG1jWzXTRLmfVpbHzGbIZFCtuA/2QSD64rm9G1i90l2azk27nSRhjqUzt/9CNaI8X6qqbUYKVkeaE/88pGxlx74GKAOu/4Vxam7eCKGeZIDeeZMJMCVomVUjA7H51bPpXmMilJGRhgqSCPcV0x8eeJTcSXH29vNleV5WwPnaTG4/wDjq/lXMMxZizHJJyT6mgAooooAb/y1P+6P606m/wDLU/7o/rTqACtfwnbpPqpkkiEwt4zKIz0dshUB9tzLWRWl4duIIb9o7pmS3uYmgkdeq5wQfwYKaUtjDEqTpS5TY1KIai+nz6xDDZ3N1crCFhTYqQqxDMQO5Jx/wGq/jXSdO0x7Y6eJUEgIeORskEBefxJNT+LL9N9ss06ahdeYJZ2B+XaoAVQR9CT7msrXdbutZETXiqZkJZ5e8hIUZP4KKUNjLAX9irq39dPL/hzftfBq/wDCt7rxVOzOSqGDacBD5rI4I78Bf++vauMrfi8XatH4ek0HzM2LoFEfZTgDP5Z/76rAqjsCiiigC7/Z0n/PRaP7Ok/56LWjRSsO5nf2dJ/z0Wj+zpP+ei1o1K9rdIxV7aZSH2EFCPm67fr7UWC5k/2dJ/z0Wj+zpP8AnotabRyKEZo2UOMoSPvDOMj8QaGR1+8jLyV5HcdRRYLmZ/Z0n/PRaP7Ok/56LWm0ciglkYAYzkdMjI/Sm0WC5nf2dJ/z0WmLp8nmuPMXoP61qUxf9c/0H9aLBco/2dJ/z0Wj+zpP+ei1o0UWC5nf2dJ/z0Wj+zpP+ei1qRQzS58qGSTHXauadJb3EcYkkt5UQ9GZSAaLBcyf7Ok/56LR/Z0n/PRa2TY3wCk2VwA/3T5Z+b6U02l2N+bWcbPv/Ifl+tFguZH9nSf89Fo/s6T/AJ6LWjRRYLmZJp0nlt+8XoaI9Ok8tf3i9BWjJ/q2/wB00R/6tf8AdFFguUP7Ok/56LR/Z0n/AD0WtGiiwXM7+zpP+ei0f2dJ/wA9FrTjjkkOI42c5A+UZ5PQU6SGeJQ0sMiKSQCy4yR1FFguZX9nSf8APRaP7Ok/56LWuLW6IU/ZZsMSFOw/MR1A+lQ0WC5nf2dJ/wA9Fo/s6T/notaNFFguZf8AZ8nnEeYv3R/M0/8As6T/AJ6LV4f68/7o/mafRYLmd/Z0n/PRaP7Ok/56LWjUtpby3VylvCu6RzgCj5iclFXZkDTXHSRfypf7Ok/56LW9qemXWnziGUxSkgHdC29ec4GR34NVpoZoGCzwyRMRkB1xkULXqTCpGpFSi7oyv7Ok/wCei0f2dJ/z0WtNI5HR3SNmRMb2A4XPTPpTaLF3M7+zpP8AnotH9nSf89FrRoosFwooopiJbRd91Em5V3OBuboOepr1ybUtIt7ux8+W0kKavBHKJBksAkaNMfYoGP1NePUpZiclmJ9zQB2vii70iPR/C8lq0c9zDADIo+6GCw8Ef3ciQY/vBz3qt40vNNneVYljZE1fUWj8kYJRmQxk+3X8BXJfiaPxNAHXeLdQs7qwvVhW2Vnn0+UeWuOfseJAPYN+tcjR+JooAKYv+uf6D+tPpi/65/oP60APooooA9R+E9raf8InqV1I0KXPnkRGTuPKcH9SKd45bQ28F29tHK0k1kLfeqN825wSc/iR+Qry5ZJFG1ZZFHoGIFIWc5y7HPXJ60Ae8+GF0iOfw62o6jby28UMn2pe8A8sYDe+48e1WvEFrp82pa99hu9Pgh2IiJIuTJlXJ6dwQK+ffMk5/eyc9fmNL5s2f9dKf+BmgCNPuD6UtFFADZP9W3+6aI/9Wv8AuiiT/Vt/umiP/Vr/ALooAdRRRQB03g+SGTTb2wklhgllu7VopWHzKAX3YP0x+OK6TUhp2oC0NzLHCsWrz3NyG+7HEAoHHoWHPuTXmoJHQkfQ0pZznLsc9eetAHsz3HhZtTuDLfrsDX0cBiOIyrMjCRB2OC4z6CvGpdvmvsOU3HafUZ4pMt/eb25pKACiiigBg/15/wB0fzNPpg/15/3R/M0+gArV8NMqXN1I27KWzEbfvY3KGx77C1ZVT2F1JZXcdzF95CeD3BGCPypSV0Y4iDqU3FHQzxrpv2CGwKXccd4sjHHEr9VX6BSPxY0/x+xf7IVnjuYgWEc6/wDLQbU/QdPwNYmramb3ykihFtBFkpGrZwT1OfyqgWYgAsxA6AnpSimlqRhKc4Uv3m56Ta/2IPhDc28TQrqxjQzADkqHLqT+D4+u30rzWl3Ng/M2D1560lUdIUUUUAZX26b/AGaPt03+zVailZDuyz9um/2aPt03+zVeNd8ipkDcQMmu0/4V1qUk0Edvcxv9ouY4YixC5R41dX9vvAY9aLILs5P7dN/s0fbpv9mtO+8M31rDo8hwRqigoTwFJ2EZPpiROfUkdqZr3h290dQZ9r5vLm0wpyQ0DKrE+nLUWQXZn/bpv9mj7dN/s1qa94YvtHtrme5eIrbzwQNtcHLSw+aD9Md6wqLILss/bpv9mmrfTeY33eg/rUFNH+sb6D+tFkF2W/t03+zR9um/2arUUWQXZZ+3Tf7NH26b/ZqK1he4uorePl5XCL9ScV2p+G+oLqUVjJc4kaOSSTC58tUYg/yosguzj/t03+zR9um/2a19M8K3V3qV9ZyyfZxZkIzuMbpC21VGfVuM1X8UeHrzw7Nb29+Qs8yeZ5Y/hXjB/n+VFkF2UPt03+zR9um/2arUUWQXZYe+m2N93oaEvpti/d6Cqr/cb6GhPuL9BRZBdlv7dN/s0fbpv9mq1FFkF2Wft03+zR9um/2at6Vos19ptxqXmrHbW88UMpzlh5meQO/Q1e1nwnd6eIAJPNeW/exAxxvAUgg+mGGfSiyC7Mb7dN/s0fbpv9muok8BX0dybZpXMsa3LzbY8qqwsFJB7ksQMehzXHEYJB6g4osguyz9um/2aPt03+zVaiiyC7J/t03mn7v3R/M077dN/s1U/wCWp/3R/WnUWQXZZ+3Tf7NH26b/AGarVoeH7KK+1EJcEi3iRpZcDJKjsPqSB+NJpIipUVOLk+hB9um/2aPt03+zWvd6dZ6l9lutNtf7OjubhbWOB5N25snc2T2GV/M+lVNf0f8AstYJI7kTxS5AOMEMApYY9Pm6+1CsyaVb2kb7FP7dN/s0fbpv9mtm38IalJ4QuPE0mI7ONUaI5z5mXZD9MFD+nrXO07I1uyz9um/2aPt03+zVaiiyC7Cip/sdx/zz/Wj7Hcf88/1ougsxls6R3MUkiB0VwWU9wDyK7e78fqbm3ktbQ7YNSjvEMg+bYhUiL/dBUY9q4v7Hcf8APP8AWj7Hcf8APP8AWi6CzNrxB4ouNV0nSNP2CKPT4PKO3+IYQY+n7sN9WaoNd8QT6lJPIq+SZr+7uzt/6blcr9PlrM+x3H/PP9aPsdx/zz/Wi6CzNHV9cfULWeBolUSm0OR28i38kfmOax6n+x3H/PP9aPsdx/zz/Wi6CzIKaP8AWN9B/WrP2O4/55/rTVtLjzG+TsO/1ougsyKip/sdx/zz/Wj7Hcf88/1ougsyTRrmKz1ezu5g5jhmSRgvUgHPFelax8VLKfULnULDT5Yp54TEd445kDH9K8x+x3H/ADz/AFo+x3H/ADz/AFougszqT40V/EGq301oJ7W8dZIopB/q3Uhlx+I59qzfGfiSXxNc295dQqt1FH5bOP414wD9Dn86yPsdx/zz/Wj7Hcf88/1ougsyCip/sdx/zz/Wj7Hcf88/1ougsys/3G+hoT7i/QVO9pcbG+Tse9CWlxsX5Ow70XQWZFRU/wBjuP8Ann+tH2O4/wCef60XQWZo+G9Yj0sTRT24nhmmgkdSM/6ssR/6F+lbf/CZwosO23e4+yXc15brOMgyPgYb2xkn3rk/sdx/zz/Wj7Hcf88/1ougszvx8Urtbya4itVjE8txK0Sj5YzLs4T2ygz9TXnUjmSR5GwCzFjj1Jqb7Hcf88/1o+x3H/PP9aLoLMgoqf7Hcf8APP8AWj7Hcf8APP8AWi6CzK3/AC1P+6P606pfslx5p+T+Ed/c077Hcf8APP8AWi6CzIK1/Ccu3UZYBMIXuIDHHITwrhldf/HkA/Gs/wCx3H/PP9aBaXIIIQgjoQelJtNGdWl7SDidR4ukVGsWvoPsknm5+zQ8GKMYLED1Zix/CsvxTrFprDQzw2n2abJMqKMIOFAC+3BP41mywXsr75i8jdNztk037Hcf88/1ojZK1zPC0HQpqB1kPjfb4Cl8JyW7G32DymA6NwTn23Zb6gVxlT/Y7j/nn+tH2O4/55/rTujosyCip/sdx/zz/Wj7Hcf88/1ougszXooopiCjNSWyGS4jjC7yzgBc4zz0r1Y6J4ea5svPssiXVYYJsPtxIVRHT6BizemKAPJaK7TxLpekWOleGbr7xlhDXESnl/lhcpn1/eMc/wC1jtVbxjYaTbNLHar5HlatqEJbdu3pGyeWB6cEjNAHKUV1viyz0iGwvXsLVoXWewaPMm7akloXZfru71yVABTF/wBc/wBB/Wn0xf8AXP8AQf1oAfRRRQAUUV1vgvRbe+8Oa/qMyqZLWFTb5YDDr8/TvkKR+NAHI5FLXrT6Dod/aXGpSxxo8HnBkVgMgxJ5Zx/vtXki/dH0oAWiiigBsn+rb/dNEf8Aq1/3RRJ/q2/3TRH/AKtf90UAOooooAKTIpa9N8J6bo2paOqarDGssVlE7FSFLK0jHH12LnPt70AeZUV0PxCtLGz8SGPTmDQvbwyEgY+ZlBPHaueoAKKKKAGD/Xn/AHR/M0+mD/Xn/dH8zT6ACgAkgAZJoqazwshcjO1c4/ED+tTOXLFs2w1JVasYN2T3fl1/AjkjkjOJFKn3pta0Mdst/bR3jO1uk8ZlYZJKE/MB+ArR+ItnptlrEMenKVH2aEyDsG8tc8/XNRRqe0jc6cywf1Su6a/4bo18mmcxRXpU2i6L/wAKcOqPas2oKI2jkVuh3Ac/99N+lea1qcAUUUUAFFUf7RX/AJ5H86P7RX/nkfzpXHYvozI6upwynIPoauXOrancyeZcXkkj+YJcn++BgN9cCsT+0V/55H86P7RX/nkfzouFjTmuJ5kijllZ1hXbGD/CM5wPxNJNNNNnzZGfLs5z/ePU/jis3+0V/wCeR/Oj+0V/55H86LhY0pJppAVeRmB25z/sjA/IcVHVH+0V/wCeR/Oj+0V/55H86LhYvUxf9c/0H9aqf2iv/PI/nTF1BfNf90eg7/Wi4WNGiqP9or/zyP50f2iv/PI/nRcLF6pYrieJdscrKud2Ae+MfyrM/tFf+eR/Oj+0V/55H86LhY1ReXYBAuHwevP0/wABUFUf7RX/AJ5H86P7RX/nkfzouFi9RVH+0V/55H86P7RX/nkfzouFi5J/q2/3TRH/AKtf90VRk1BfLb90eh70R6gvlr+6PQd6LhY0KKo/2iv/ADyP50f2iv8AzyP50XCxeqeO8u4wwjuHUPGI2weqjoKyv7RX/nkfzo/tFf8AnkfzouFjSuJpbid555DJI5yzHqTUdUf7RX/nkfzo/tFf+eR/Oi4WL1FUf7RX/nkfzo/tFf8AnkfzouFi2P8AXn/dH8zT6zhqC+cT5R+6O/uaf/aK/wDPI/nRcLF6pLeTypQ/bvWb/aK/88j+dH9or/zyP50pLmVmjSlUlSmqkHqtTZa6MTxNayOHjcOrkchgcio7m7ublES4maRULFQexY5P61lf2iv/ADyP50f2iv8AzyP51MIqCsi8TiJ4ifPL09EjeXW9WXTX01b6UWbgBof4SBj/AAH5Vn1R/tFf+eR/Oj+0V/55H86u5hYvUVR/tFf+eR/Oj+0V/wCeR/Oi4WM+iiimIVVLMFUZJOAK2X8K68sgQadO5acQLtQnc5QOMf8AASD+NZNp5f2qLzWKR7xuYdQM8mvU7jxvp1rd2Rh1JrkW2rQMGjJANsgjwf8Ae2psJ780AeaT6XfwizL20n+mjNuAvL9OB78qfow9abf6bfWIBu7aSEGaSEFlxl4yA4/AkV0/ijxPDeaL4ctbJgJbG3COwHzRkCIdf726Njn+6VHaq3i3xEmpSTtbnzFbVdQukEnIVJ2QjHoflNAGJfaTqVjHJJd2c0Kxukbl1I2u6b1U++3mqVdR4m8Qrqljdw+dLIZpLCT5mzlobTynb67q5egApo/1jfQf1p1NH+sb6D+tADqKKKAJ9Os7jUL2KztYzJNK21FHc1oS+GdZjaUfZHbyoFncqCQEboa0/hNf6bpfjuxv9WuFt7SFZGaRhkA7Tj9a9H07xx4VsJL6NtRhuVu4UQPsOFADjb9ACv40AeN6fpV5fWt3cW6Ax2qbnz1b2X1PfHoKfqGiapYWMN7dWkkcM33WKkY9M/XtXUeD/EGn22g6pBfyW8M8ir9nUJ3HBJ98VY+Iuv6RqvhXR7TT7+SS5gRRcoWOCFGF/EZPPsKAPP6KKKAGv9xvoaE+4v0FD/cb6GhPuL9BQA6iiigC1Z6deXcLTwQO0KSJE8mPlVm6An8DU1/oupWKo1zbOm+drcDHPmDGV+vI/OtLwjqVpb2V3pt/cyQ291c2shKtgKIy5Y/kRXSXfiLTZVtm1C+i1FbLVJ9QIhUqZshVVee5IBHsKAOPk8OavGyrJbFXbzMqRyoj4Yn0GePrWTXsK/ELRP7SuLnbC8U73vkrImWijlKNsc9ySrY9NwryCVleV3VdqsxIHoCaAG0UUUAN/wCWp/3R/WnU3/lqf90f1p1ABVvSLFtQv47VXWNSC0jscBEAyT+QqpWz4RZvtt1HGivM9q3lqejFWRyv4qjD8aUnZGOInKFKUo7/ANfkN1HSIt6SaNJNeW7usSll+dpGz8oA+n6iqWoafd2Ow3ERVX+6+PlJwCRn1GRmul1Z7SKLTJbCSSxsUu8xEnDbuGdz/ukgD6VD49v9H1A2kujzzeTl828j7jFwvP1Jz+QpRd0Z4OpKpSvL8d/n5mLBo+ozaVPqi2zi0gClpCOG3EgY9eVP5GqFejQeJ9I/4VTN4Ze4VboRqVOOX+bft+oZm/DNec1R1BRRRQAu1v7p/Kja390/lVtPutQ3SsPbPsbezKm1v7p/Kk2n+6fyq9H9ymt1o9s+wvZlPaf7p/Kl2t/dP5VaFOFHtn2D2ZT2t/dP5UbW/un8qu0jdaPbPsHsyntb+6fypqq3mN8p6Dt9aut2pE/1jfQf1o9s+wezKu1v7p/Kja390/lV2gdaPbPsHsyjtP8AdP5UbT/dP5VcalHWj2z7B7Mp7W/un8qTa390/lV6k/xo9s+wezKe1v7p/KjY/wDcb8qvr1qZaPa+QOmZLo+xvkboe1IitsX5T0HatKb7jfQ1Ev3R9KPbPsHsyptb+6fypNreh/Krpppo9s+wezKm0/3T+VG0/wB0/lVo9aO9P2vkHsyrtP8AdP5UYPoat0hpe2fYPZlXB9DRg+hqxQtHtn2D2ZVwfNPB+6P607B9DU3/AC1P+6P606j2z7B7PzK+D6GpLeSa3nSaFikiMGVh2Ip5pB1o9r5CdJPRk2ranqGrXAn1CczSBdoO0AAfQVTwfQ1KKcvWj2tugoUIwiox0RBtPpRg+hqx3paXtn2K9mVsH0NGD6GrB60lP2z7B7M//9k="/>
          <p:cNvSpPr>
            <a:spLocks noChangeAspect="1" noChangeArrowheads="1"/>
          </p:cNvSpPr>
          <p:nvPr/>
        </p:nvSpPr>
        <p:spPr bwMode="auto">
          <a:xfrm>
            <a:off x="219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ea typeface="微软雅黑" panose="020B0503020204020204" charset="-122"/>
            </a:endParaRPr>
          </a:p>
        </p:txBody>
      </p:sp>
      <p:pic>
        <p:nvPicPr>
          <p:cNvPr id="5" name="圖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7886" y="1340768"/>
            <a:ext cx="4084674" cy="2979678"/>
          </a:xfrm>
          <a:prstGeom prst="rect">
            <a:avLst/>
          </a:prstGeom>
        </p:spPr>
      </p:pic>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403" y="4293097"/>
            <a:ext cx="4115157" cy="3024336"/>
          </a:xfrm>
          <a:prstGeom prst="rect">
            <a:avLst/>
          </a:prstGeom>
        </p:spPr>
      </p:pic>
      <p:sp>
        <p:nvSpPr>
          <p:cNvPr id="7" name="文字方塊 6"/>
          <p:cNvSpPr txBox="1"/>
          <p:nvPr/>
        </p:nvSpPr>
        <p:spPr>
          <a:xfrm>
            <a:off x="4716016" y="1556792"/>
            <a:ext cx="4248472" cy="3692525"/>
          </a:xfrm>
          <a:prstGeom prst="rect">
            <a:avLst/>
          </a:prstGeom>
          <a:noFill/>
        </p:spPr>
        <p:txBody>
          <a:bodyPr wrap="square" rtlCol="0">
            <a:spAutoFit/>
          </a:bodyPr>
          <a:lstStyle/>
          <a:p>
            <a:pPr fontAlgn="base"/>
            <a:r>
              <a:rPr lang="zh-TW" altLang="zh-TW" dirty="0">
                <a:solidFill>
                  <a:srgbClr val="FF0000"/>
                </a:solidFill>
                <a:latin typeface="微软雅黑" panose="020B0503020204020204" charset="-122"/>
                <a:ea typeface="微软雅黑" panose="020B0503020204020204" charset="-122"/>
                <a:cs typeface="微软雅黑" panose="020B0503020204020204" charset="-122"/>
              </a:rPr>
              <a:t>內如如左圖</a:t>
            </a:r>
            <a:r>
              <a:rPr lang="en-US" altLang="zh-TW" dirty="0">
                <a:solidFill>
                  <a:srgbClr val="FF0000"/>
                </a:solidFill>
                <a:latin typeface="微软雅黑" panose="020B0503020204020204" charset="-122"/>
                <a:ea typeface="微软雅黑" panose="020B0503020204020204" charset="-122"/>
                <a:cs typeface="微软雅黑" panose="020B0503020204020204" charset="-122"/>
              </a:rPr>
              <a:t>​</a:t>
            </a:r>
            <a:br>
              <a:rPr lang="en-US" altLang="zh-TW" dirty="0">
                <a:solidFill>
                  <a:srgbClr val="FF0000"/>
                </a:solidFill>
                <a:latin typeface="微软雅黑" panose="020B0503020204020204" charset="-122"/>
                <a:ea typeface="微软雅黑" panose="020B0503020204020204" charset="-122"/>
                <a:cs typeface="微软雅黑" panose="020B0503020204020204" charset="-122"/>
              </a:rPr>
            </a:br>
            <a:r>
              <a:rPr lang="zh-TW" altLang="zh-TW" dirty="0">
                <a:solidFill>
                  <a:srgbClr val="FF0000"/>
                </a:solidFill>
                <a:latin typeface="微软雅黑" panose="020B0503020204020204" charset="-122"/>
                <a:ea typeface="微软雅黑" panose="020B0503020204020204" charset="-122"/>
                <a:cs typeface="微软雅黑" panose="020B0503020204020204" charset="-122"/>
              </a:rPr>
              <a:t>儲值注意事項內容為</a:t>
            </a:r>
            <a:r>
              <a:rPr lang="en-US" altLang="zh-TW" dirty="0">
                <a:solidFill>
                  <a:srgbClr val="FF0000"/>
                </a:solidFill>
                <a:latin typeface="微软雅黑" panose="020B0503020204020204" charset="-122"/>
                <a:ea typeface="微软雅黑" panose="020B0503020204020204" charset="-122"/>
                <a:cs typeface="微软雅黑" panose="020B0503020204020204" charset="-122"/>
              </a:rPr>
              <a:t>​</a:t>
            </a:r>
            <a:br>
              <a:rPr lang="en-US" altLang="zh-TW" dirty="0">
                <a:solidFill>
                  <a:srgbClr val="FF0000"/>
                </a:solidFill>
                <a:latin typeface="微软雅黑" panose="020B0503020204020204" charset="-122"/>
                <a:ea typeface="微软雅黑" panose="020B0503020204020204" charset="-122"/>
                <a:cs typeface="微软雅黑" panose="020B0503020204020204" charset="-122"/>
              </a:rPr>
            </a:br>
            <a:r>
              <a:rPr lang="zh-TW" altLang="zh-TW" dirty="0">
                <a:latin typeface="微软雅黑" panose="020B0503020204020204" charset="-122"/>
                <a:ea typeface="微软雅黑" panose="020B0503020204020204" charset="-122"/>
                <a:cs typeface="微软雅黑" panose="020B0503020204020204" charset="-122"/>
              </a:rPr>
              <a:t>領取首存、週週存紅利需在存款完成後</a:t>
            </a:r>
            <a:r>
              <a:rPr lang="en-US" altLang="zh-TW" dirty="0">
                <a:latin typeface="微软雅黑" panose="020B0503020204020204" charset="-122"/>
                <a:ea typeface="微软雅黑" panose="020B0503020204020204" charset="-122"/>
                <a:cs typeface="微软雅黑" panose="020B0503020204020204" charset="-122"/>
              </a:rPr>
              <a:t>24</a:t>
            </a:r>
            <a:r>
              <a:rPr lang="zh-TW" altLang="zh-TW" dirty="0">
                <a:latin typeface="微软雅黑" panose="020B0503020204020204" charset="-122"/>
                <a:ea typeface="微软雅黑" panose="020B0503020204020204" charset="-122"/>
                <a:cs typeface="微软雅黑" panose="020B0503020204020204" charset="-122"/>
              </a:rPr>
              <a:t>小時內，未投注前點擊優惠頁面「立即申請」</a:t>
            </a:r>
            <a:r>
              <a:rPr lang="en-US" altLang="zh-TW" dirty="0">
                <a:latin typeface="微软雅黑" panose="020B0503020204020204" charset="-122"/>
                <a:ea typeface="微软雅黑" panose="020B0503020204020204" charset="-122"/>
                <a:cs typeface="微软雅黑" panose="020B0503020204020204" charset="-122"/>
              </a:rPr>
              <a:t>​</a:t>
            </a:r>
            <a:endParaRPr lang="en-US" altLang="zh-TW" dirty="0">
              <a:latin typeface="微软雅黑" panose="020B0503020204020204" charset="-122"/>
              <a:ea typeface="微软雅黑" panose="020B0503020204020204" charset="-122"/>
              <a:cs typeface="微软雅黑" panose="020B0503020204020204" charset="-122"/>
            </a:endParaRPr>
          </a:p>
          <a:p>
            <a:pPr fontAlgn="base"/>
            <a:r>
              <a:rPr lang="zh-TW" altLang="zh-TW" dirty="0">
                <a:latin typeface="微软雅黑" panose="020B0503020204020204" charset="-122"/>
                <a:ea typeface="微软雅黑" panose="020B0503020204020204" charset="-122"/>
                <a:cs typeface="微软雅黑" panose="020B0503020204020204" charset="-122"/>
              </a:rPr>
              <a:t>* 儲值點數</a:t>
            </a:r>
            <a:r>
              <a:rPr lang="en-US" altLang="zh-TW" dirty="0">
                <a:latin typeface="微软雅黑" panose="020B0503020204020204" charset="-122"/>
                <a:ea typeface="微软雅黑" panose="020B0503020204020204" charset="-122"/>
                <a:cs typeface="微软雅黑" panose="020B0503020204020204" charset="-122"/>
              </a:rPr>
              <a:t>20,000</a:t>
            </a:r>
            <a:r>
              <a:rPr lang="zh-TW" altLang="zh-TW" dirty="0">
                <a:latin typeface="微软雅黑" panose="020B0503020204020204" charset="-122"/>
                <a:ea typeface="微软雅黑" panose="020B0503020204020204" charset="-122"/>
                <a:cs typeface="微软雅黑" panose="020B0503020204020204" charset="-122"/>
              </a:rPr>
              <a:t>以上請與線上客服連繫，客服立即為您處理</a:t>
            </a:r>
            <a:r>
              <a:rPr lang="en-US" altLang="zh-TW" dirty="0">
                <a:latin typeface="微软雅黑" panose="020B0503020204020204" charset="-122"/>
                <a:ea typeface="微软雅黑" panose="020B0503020204020204" charset="-122"/>
                <a:cs typeface="微软雅黑" panose="020B0503020204020204" charset="-122"/>
              </a:rPr>
              <a:t>​</a:t>
            </a:r>
            <a:endParaRPr lang="en-US" altLang="zh-TW" dirty="0">
              <a:latin typeface="微软雅黑" panose="020B0503020204020204" charset="-122"/>
              <a:ea typeface="微软雅黑" panose="020B0503020204020204" charset="-122"/>
              <a:cs typeface="微软雅黑" panose="020B0503020204020204" charset="-122"/>
            </a:endParaRPr>
          </a:p>
          <a:p>
            <a:pPr fontAlgn="base"/>
            <a:r>
              <a:rPr lang="en-US" altLang="zh-TW" dirty="0">
                <a:latin typeface="微软雅黑" panose="020B0503020204020204" charset="-122"/>
                <a:ea typeface="微软雅黑" panose="020B0503020204020204" charset="-122"/>
                <a:cs typeface="微软雅黑" panose="020B0503020204020204" charset="-122"/>
              </a:rPr>
              <a:t>#</a:t>
            </a:r>
            <a:r>
              <a:rPr lang="zh-TW" altLang="zh-TW" dirty="0">
                <a:latin typeface="微软雅黑" panose="020B0503020204020204" charset="-122"/>
                <a:ea typeface="微软雅黑" panose="020B0503020204020204" charset="-122"/>
                <a:cs typeface="微软雅黑" panose="020B0503020204020204" charset="-122"/>
              </a:rPr>
              <a:t>因點數詐騙事件頻繁，為保障會員權益，新會員首次託售需在首次儲值後滿</a:t>
            </a:r>
            <a:r>
              <a:rPr lang="en-US" altLang="zh-TW" dirty="0">
                <a:latin typeface="微软雅黑" panose="020B0503020204020204" charset="-122"/>
                <a:ea typeface="微软雅黑" panose="020B0503020204020204" charset="-122"/>
                <a:cs typeface="微软雅黑" panose="020B0503020204020204" charset="-122"/>
              </a:rPr>
              <a:t>24</a:t>
            </a:r>
            <a:r>
              <a:rPr lang="zh-TW" altLang="zh-TW" dirty="0">
                <a:latin typeface="微软雅黑" panose="020B0503020204020204" charset="-122"/>
                <a:ea typeface="微软雅黑" panose="020B0503020204020204" charset="-122"/>
                <a:cs typeface="微软雅黑" panose="020B0503020204020204" charset="-122"/>
              </a:rPr>
              <a:t>小時候申請​</a:t>
            </a:r>
            <a:br>
              <a:rPr lang="zh-TW" altLang="zh-TW" dirty="0">
                <a:latin typeface="微软雅黑" panose="020B0503020204020204" charset="-122"/>
                <a:ea typeface="微软雅黑" panose="020B0503020204020204" charset="-122"/>
                <a:cs typeface="微软雅黑" panose="020B0503020204020204" charset="-122"/>
              </a:rPr>
            </a:br>
            <a:r>
              <a:rPr lang="en-US" altLang="zh-TW" b="1" dirty="0">
                <a:latin typeface="微软雅黑" panose="020B0503020204020204" charset="-122"/>
                <a:ea typeface="微软雅黑" panose="020B0503020204020204" charset="-122"/>
                <a:cs typeface="微软雅黑" panose="020B0503020204020204" charset="-122"/>
              </a:rPr>
              <a:t>(</a:t>
            </a:r>
            <a:r>
              <a:rPr lang="zh-TW" altLang="zh-TW" b="1" dirty="0">
                <a:latin typeface="微软雅黑" panose="020B0503020204020204" charset="-122"/>
                <a:ea typeface="微软雅黑" panose="020B0503020204020204" charset="-122"/>
                <a:cs typeface="微软雅黑" panose="020B0503020204020204" charset="-122"/>
              </a:rPr>
              <a:t>這部分設定為可修改</a:t>
            </a:r>
            <a:r>
              <a:rPr lang="en-US" altLang="zh-TW" b="1" dirty="0">
                <a:latin typeface="微软雅黑" panose="020B0503020204020204" charset="-122"/>
                <a:ea typeface="微软雅黑" panose="020B0503020204020204" charset="-122"/>
                <a:cs typeface="微软雅黑" panose="020B0503020204020204" charset="-122"/>
              </a:rPr>
              <a:t>)</a:t>
            </a:r>
            <a:r>
              <a:rPr lang="zh-TW" altLang="zh-TW" dirty="0">
                <a:latin typeface="微软雅黑" panose="020B0503020204020204" charset="-122"/>
                <a:ea typeface="微软雅黑" panose="020B0503020204020204" charset="-122"/>
                <a:cs typeface="微软雅黑" panose="020B0503020204020204" charset="-122"/>
              </a:rPr>
              <a:t>​</a:t>
            </a:r>
            <a:endParaRPr lang="zh-TW" altLang="zh-TW" dirty="0">
              <a:latin typeface="微软雅黑" panose="020B0503020204020204" charset="-122"/>
              <a:ea typeface="微软雅黑" panose="020B0503020204020204" charset="-122"/>
              <a:cs typeface="微软雅黑" panose="020B0503020204020204" charset="-122"/>
            </a:endParaRPr>
          </a:p>
          <a:p>
            <a:pPr fontAlgn="base"/>
            <a:r>
              <a:rPr lang="zh-TW" altLang="zh-TW" dirty="0">
                <a:latin typeface="微软雅黑" panose="020B0503020204020204" charset="-122"/>
                <a:ea typeface="微软雅黑" panose="020B0503020204020204" charset="-122"/>
                <a:cs typeface="微软雅黑" panose="020B0503020204020204" charset="-122"/>
              </a:rPr>
              <a:t>​</a:t>
            </a:r>
            <a:endParaRPr lang="zh-TW" altLang="zh-TW" dirty="0">
              <a:latin typeface="微软雅黑" panose="020B0503020204020204" charset="-122"/>
              <a:ea typeface="微软雅黑" panose="020B0503020204020204" charset="-122"/>
              <a:cs typeface="微软雅黑" panose="020B0503020204020204" charset="-122"/>
            </a:endParaRPr>
          </a:p>
          <a:p>
            <a:endParaRPr lang="zh-TW"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4897</Words>
  <Application>WPS 演示</Application>
  <PresentationFormat>如螢幕大小 (4:3)</PresentationFormat>
  <Paragraphs>189</Paragraphs>
  <Slides>17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宋体</vt:lpstr>
      <vt:lpstr>Wingdings</vt:lpstr>
      <vt:lpstr>PMingLiU</vt:lpstr>
      <vt:lpstr>id-asobi Light</vt:lpstr>
      <vt:lpstr>Calibri</vt:lpstr>
      <vt:lpstr>微软雅黑</vt:lpstr>
      <vt:lpstr>Arial Unicode MS</vt:lpstr>
      <vt:lpstr>PMingLiU</vt:lpstr>
      <vt:lpstr>华康俪金黑W8</vt:lpstr>
      <vt:lpstr>刘德华字体叶根友仿版</vt:lpstr>
      <vt:lpstr>华康海报体W12</vt:lpstr>
      <vt:lpstr>华文中宋</vt:lpstr>
      <vt:lpstr>华文仿宋</vt:lpstr>
      <vt:lpstr>华文彩云</vt:lpstr>
      <vt:lpstr>华文细黑</vt:lpstr>
      <vt:lpstr>叶根友毛笔行书简体</vt:lpstr>
      <vt:lpstr>叶根友神工体</vt:lpstr>
      <vt:lpstr>叶根友行书繁</vt:lpstr>
      <vt:lpstr>Office 佈景主題</vt:lpstr>
      <vt:lpstr>參考網址:wa777.net 帳號:s4444 密碼:handsome35</vt:lpstr>
      <vt:lpstr>首頁未登入時呈現</vt:lpstr>
      <vt:lpstr>首頁登入時呈現</vt:lpstr>
      <vt:lpstr>首頁左上方三條線點選後畫面</vt:lpstr>
      <vt:lpstr>會員登入時畫面</vt:lpstr>
      <vt:lpstr>公告介面呈現</vt:lpstr>
      <vt:lpstr>優惠活動呈現即展開後畫面</vt:lpstr>
      <vt:lpstr>會員中心綁定畫面</vt:lpstr>
      <vt:lpstr>儲值畫面呈現</vt:lpstr>
      <vt:lpstr>托售​畫面呈現 </vt:lpstr>
      <vt:lpstr>電子錢包內儲值紀錄</vt:lpstr>
      <vt:lpstr>電子錢包內托售紀錄</vt:lpstr>
      <vt:lpstr>電子錢包轉移紀錄內容​</vt:lpstr>
      <vt:lpstr>遊戲館點選後進入呈現畫面</vt:lpstr>
      <vt:lpstr>關於我們畫面</vt:lpstr>
      <vt:lpstr>會員中心顯示</vt:lpstr>
      <vt:lpstr>站內信內容顯示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參考網址:wa777.net 帳號:s4444 密碼:handsome35</dc:title>
  <dc:creator>user</dc:creator>
  <cp:lastModifiedBy>suwei</cp:lastModifiedBy>
  <cp:revision>14</cp:revision>
  <dcterms:created xsi:type="dcterms:W3CDTF">2019-04-15T12:57:00Z</dcterms:created>
  <dcterms:modified xsi:type="dcterms:W3CDTF">2019-05-16T06:49:52Z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