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FF799-B1D0-683B-D291-F3CA7933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A2164D-4919-2B42-2E36-3CC323AB5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C301C-C25F-8937-B7CC-A93C893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784B3B-32EF-5393-9139-76487270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CA79B-31A7-D063-C4B1-306EEF4F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62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59601-1DCF-0965-F771-669C3A0C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13E7D-0E13-764C-F46A-68F342C8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F15D3-7FB4-7F4B-0BAB-2D16A775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EEF3F-F3F0-AED9-0D23-6858B540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A172F-7307-5C72-B19C-D96FF037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B8BAFB-4B9B-6159-E8BA-B12FB3666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F5FF23-67FF-ED3A-F667-0A8CEA7EB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92707-DEC2-E45C-F49D-3CA8E18C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3636F7-9D9A-3AA3-7815-A639750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5D17D-B752-3E16-FB9F-511FDD9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9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F5027-67BA-F0F1-D2B5-2F5D6A90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AB623-9D3F-39DD-CBB3-7F277963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0D1D4-8700-5871-5CC1-215CE5B8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F54C9-8F30-788F-43C9-25152722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AA9E9-B036-FD77-52A3-5512B5BE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2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C9875-0D0F-7D9D-6948-7424ABA4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EB241-B6A2-6023-624C-6E9DEA52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DB184-A40B-EF2B-EB9B-BC91140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9A6845-0406-485B-2736-4C737D7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A8DC7-60E4-F616-547D-F396E37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7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B75FB-79A1-01E2-07E7-66C50F1F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7012F-123E-E7D7-0F87-29F31AC84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D3B6CA-F450-023F-9605-62916D7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ED966-B7EF-8C46-2DCB-A9A9D5BA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38BCF7-A71E-0BB5-C356-F6E6125F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EA5151-7434-92B9-D4DF-C4AC680C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D5879-AFCE-D4E2-F618-91F8B073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FFF124-5DD2-5263-9722-4202BC3A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3C083-8F7D-3E41-852A-CDD3623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34170B-D7E4-5C17-649D-80F712EF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6A2832-E105-C76E-B904-BC102163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7B86C0-E004-F35A-B867-380001DD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A51DB6-5C8C-B182-25CF-9593DC2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10AE5D-8014-45B0-71EF-6012F023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9AC10-F0C3-B084-E9BE-E95E3605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99A6B3-D244-0F5D-F2C3-A867CD4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8D6C99-F700-F861-8808-1341FE96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C798D5-853D-1167-B652-4127604A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1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ED4E04-87F0-C3DA-6181-9F604A5A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D4C22D-943F-B1FE-8558-06A18A1A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6CD87-A14D-AD4A-520A-E641F57C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F9C1-2A58-D018-FC5F-28B91F7F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5DD96-B991-B0DE-FAD0-743574E9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B7E578-04EC-F78B-C983-3835EB198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C13146-4C46-19F6-ADBF-E677AE23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4634CC-8E5A-F5FC-955B-4D85E5AD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840A8-C4A7-002F-FBDB-BF81848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40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131DD-C257-07F5-2EE7-8B1C183C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BFA14E-48E9-4BA2-3564-797F9B3FE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CC62D2-8C31-7E55-4CD0-53E3324B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AFDEBF-6FBC-6906-F58A-0DE98EE0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86241-A2E1-525B-624B-755616F7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11F947-250D-92D8-2A6D-8EA09CF3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8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6C7A8B-8BD3-B29F-56DA-5A171DC5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D6C78D-96AC-1AD6-BE29-CE9FD799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19638-4EB1-0EFA-2929-F16484E10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31A0-A3F7-49E2-8143-DCD8BA840053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01778-81FB-9AA8-123B-C6B09F276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038072-64DE-B825-8B6A-D862E1A0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296A-2715-4745-914A-31A73F4D5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815CC-B4C3-7945-D0AE-E1C81185A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E1000 network driver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99B0B-91E2-40CE-8040-52C61ABFC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Advanced OS-final presentation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9D17F09-C0CA-3956-6E5D-85B725ECAEA1}"/>
              </a:ext>
            </a:extLst>
          </p:cNvPr>
          <p:cNvSpPr txBox="1"/>
          <p:nvPr/>
        </p:nvSpPr>
        <p:spPr>
          <a:xfrm>
            <a:off x="9660556" y="6488668"/>
            <a:ext cx="253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Suwei</a:t>
            </a:r>
            <a:r>
              <a:rPr lang="en-US" altLang="zh-TW" dirty="0"/>
              <a:t> Yang 2023 Dec 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84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34F8E-8C1C-20D9-68D7-4EDC9EB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D6D60-3868-8019-153F-F17C73B0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Improvement not as significant as I thought</a:t>
            </a:r>
          </a:p>
          <a:p>
            <a:r>
              <a:rPr lang="en-US" altLang="zh-TW" dirty="0"/>
              <a:t>Multi-processes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49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259AB-E975-A7C8-EE88-A4FDCBC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A43AD-DBDC-DB85-1F36-534B7EA7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Components</a:t>
            </a:r>
          </a:p>
          <a:p>
            <a:r>
              <a:rPr lang="en-US" altLang="zh-TW" dirty="0"/>
              <a:t>Improvement</a:t>
            </a:r>
          </a:p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1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21B10-127B-7812-8CB9-5A2204A9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F8E31-4B1E-C7E3-19EF-7A7ABDC1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</a:t>
            </a:r>
          </a:p>
          <a:p>
            <a:r>
              <a:rPr lang="en-US" altLang="zh-TW" dirty="0"/>
              <a:t>Write</a:t>
            </a:r>
          </a:p>
          <a:p>
            <a:r>
              <a:rPr lang="en-US" altLang="zh-TW" dirty="0"/>
              <a:t>Read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0FBFAA-DB8B-F4BF-D935-2D33B6F03B1B}"/>
              </a:ext>
            </a:extLst>
          </p:cNvPr>
          <p:cNvSpPr txBox="1"/>
          <p:nvPr/>
        </p:nvSpPr>
        <p:spPr>
          <a:xfrm>
            <a:off x="5275345" y="2029143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0B036A-82AD-8C97-1EB1-16B067399D79}"/>
              </a:ext>
            </a:extLst>
          </p:cNvPr>
          <p:cNvSpPr txBox="1"/>
          <p:nvPr/>
        </p:nvSpPr>
        <p:spPr>
          <a:xfrm>
            <a:off x="8311816" y="2061590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4124A1-CAAA-77F5-9591-19086AD7D29B}"/>
              </a:ext>
            </a:extLst>
          </p:cNvPr>
          <p:cNvSpPr txBox="1"/>
          <p:nvPr/>
        </p:nvSpPr>
        <p:spPr>
          <a:xfrm>
            <a:off x="5275345" y="2776887"/>
            <a:ext cx="8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8D4C8-D390-F567-7675-D1085857AC32}"/>
              </a:ext>
            </a:extLst>
          </p:cNvPr>
          <p:cNvSpPr/>
          <p:nvPr/>
        </p:nvSpPr>
        <p:spPr>
          <a:xfrm>
            <a:off x="4918509" y="1896177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20384-AEFB-42BC-AFAD-BDABB2E10865}"/>
              </a:ext>
            </a:extLst>
          </p:cNvPr>
          <p:cNvSpPr/>
          <p:nvPr/>
        </p:nvSpPr>
        <p:spPr>
          <a:xfrm>
            <a:off x="8040704" y="1896176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63061C-5DB9-09DD-26E0-C84F8705337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500262" y="2776888"/>
            <a:ext cx="154044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26B71D-32C9-256D-C6E5-107169FAF8A7}"/>
              </a:ext>
            </a:extLst>
          </p:cNvPr>
          <p:cNvSpPr txBox="1"/>
          <p:nvPr/>
        </p:nvSpPr>
        <p:spPr>
          <a:xfrm>
            <a:off x="6584982" y="2257123"/>
            <a:ext cx="137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Write/Read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1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21B10-127B-7812-8CB9-5A2204A9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F8E31-4B1E-C7E3-19EF-7A7ABDC1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Connect</a:t>
            </a:r>
          </a:p>
          <a:p>
            <a:r>
              <a:rPr lang="en-US" altLang="zh-TW" dirty="0"/>
              <a:t>Write</a:t>
            </a:r>
          </a:p>
          <a:p>
            <a:r>
              <a:rPr lang="en-US" altLang="zh-TW" dirty="0"/>
              <a:t>Read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0FBFAA-DB8B-F4BF-D935-2D33B6F03B1B}"/>
              </a:ext>
            </a:extLst>
          </p:cNvPr>
          <p:cNvSpPr txBox="1"/>
          <p:nvPr/>
        </p:nvSpPr>
        <p:spPr>
          <a:xfrm>
            <a:off x="5275345" y="2029143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0B036A-82AD-8C97-1EB1-16B067399D79}"/>
              </a:ext>
            </a:extLst>
          </p:cNvPr>
          <p:cNvSpPr txBox="1"/>
          <p:nvPr/>
        </p:nvSpPr>
        <p:spPr>
          <a:xfrm>
            <a:off x="8311816" y="2061590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4124A1-CAAA-77F5-9591-19086AD7D29B}"/>
              </a:ext>
            </a:extLst>
          </p:cNvPr>
          <p:cNvSpPr txBox="1"/>
          <p:nvPr/>
        </p:nvSpPr>
        <p:spPr>
          <a:xfrm>
            <a:off x="5275345" y="2776887"/>
            <a:ext cx="8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Socket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8D4C8-D390-F567-7675-D1085857AC32}"/>
              </a:ext>
            </a:extLst>
          </p:cNvPr>
          <p:cNvSpPr/>
          <p:nvPr/>
        </p:nvSpPr>
        <p:spPr>
          <a:xfrm>
            <a:off x="4918509" y="1896177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20384-AEFB-42BC-AFAD-BDABB2E10865}"/>
              </a:ext>
            </a:extLst>
          </p:cNvPr>
          <p:cNvSpPr/>
          <p:nvPr/>
        </p:nvSpPr>
        <p:spPr>
          <a:xfrm>
            <a:off x="8040704" y="1896176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63061C-5DB9-09DD-26E0-C84F8705337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500262" y="2776888"/>
            <a:ext cx="154044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26B71D-32C9-256D-C6E5-107169FAF8A7}"/>
              </a:ext>
            </a:extLst>
          </p:cNvPr>
          <p:cNvSpPr txBox="1"/>
          <p:nvPr/>
        </p:nvSpPr>
        <p:spPr>
          <a:xfrm>
            <a:off x="6584982" y="2257123"/>
            <a:ext cx="137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Write/Read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328178-3821-860A-5267-40576D5AF444}"/>
              </a:ext>
            </a:extLst>
          </p:cNvPr>
          <p:cNvSpPr txBox="1"/>
          <p:nvPr/>
        </p:nvSpPr>
        <p:spPr>
          <a:xfrm>
            <a:off x="3696099" y="4039731"/>
            <a:ext cx="4494999" cy="147732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Create files, *f = </a:t>
            </a:r>
            <a:r>
              <a:rPr lang="en-US" altLang="zh-TW" dirty="0" err="1">
                <a:solidFill>
                  <a:srgbClr val="C00000"/>
                </a:solidFill>
              </a:rPr>
              <a:t>filealloc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Create socket, </a:t>
            </a:r>
            <a:r>
              <a:rPr lang="en-US" altLang="zh-TW" dirty="0" err="1">
                <a:solidFill>
                  <a:srgbClr val="C00000"/>
                </a:solidFill>
              </a:rPr>
              <a:t>si</a:t>
            </a:r>
            <a:r>
              <a:rPr lang="en-US" altLang="zh-TW" dirty="0">
                <a:solidFill>
                  <a:srgbClr val="C00000"/>
                </a:solidFill>
              </a:rPr>
              <a:t> = (struct sock*)</a:t>
            </a:r>
            <a:r>
              <a:rPr lang="en-US" altLang="zh-TW" dirty="0" err="1">
                <a:solidFill>
                  <a:srgbClr val="C00000"/>
                </a:solidFill>
              </a:rPr>
              <a:t>kalloc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Put socket into file, f-&gt;sock = </a:t>
            </a:r>
            <a:r>
              <a:rPr lang="en-US" altLang="zh-TW" dirty="0" err="1">
                <a:solidFill>
                  <a:srgbClr val="C00000"/>
                </a:solidFill>
              </a:rPr>
              <a:t>si</a:t>
            </a:r>
            <a:endParaRPr lang="en-US" altLang="zh-TW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Assign file descriptor to file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7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21B10-127B-7812-8CB9-5A2204A9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F8E31-4B1E-C7E3-19EF-7A7ABDC1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</a:t>
            </a:r>
          </a:p>
          <a:p>
            <a:r>
              <a:rPr lang="en-US" altLang="zh-TW" b="1" dirty="0"/>
              <a:t>Write</a:t>
            </a:r>
          </a:p>
          <a:p>
            <a:r>
              <a:rPr lang="en-US" altLang="zh-TW" dirty="0"/>
              <a:t>Read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0FBFAA-DB8B-F4BF-D935-2D33B6F03B1B}"/>
              </a:ext>
            </a:extLst>
          </p:cNvPr>
          <p:cNvSpPr txBox="1"/>
          <p:nvPr/>
        </p:nvSpPr>
        <p:spPr>
          <a:xfrm>
            <a:off x="5275345" y="2029143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0B036A-82AD-8C97-1EB1-16B067399D79}"/>
              </a:ext>
            </a:extLst>
          </p:cNvPr>
          <p:cNvSpPr txBox="1"/>
          <p:nvPr/>
        </p:nvSpPr>
        <p:spPr>
          <a:xfrm>
            <a:off x="8311816" y="2061590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4124A1-CAAA-77F5-9591-19086AD7D29B}"/>
              </a:ext>
            </a:extLst>
          </p:cNvPr>
          <p:cNvSpPr txBox="1"/>
          <p:nvPr/>
        </p:nvSpPr>
        <p:spPr>
          <a:xfrm>
            <a:off x="5275345" y="2776887"/>
            <a:ext cx="8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8D4C8-D390-F567-7675-D1085857AC32}"/>
              </a:ext>
            </a:extLst>
          </p:cNvPr>
          <p:cNvSpPr/>
          <p:nvPr/>
        </p:nvSpPr>
        <p:spPr>
          <a:xfrm>
            <a:off x="4918509" y="1896177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20384-AEFB-42BC-AFAD-BDABB2E10865}"/>
              </a:ext>
            </a:extLst>
          </p:cNvPr>
          <p:cNvSpPr/>
          <p:nvPr/>
        </p:nvSpPr>
        <p:spPr>
          <a:xfrm>
            <a:off x="8040704" y="1896176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63061C-5DB9-09DD-26E0-C84F8705337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500262" y="2776888"/>
            <a:ext cx="154044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26B71D-32C9-256D-C6E5-107169FAF8A7}"/>
              </a:ext>
            </a:extLst>
          </p:cNvPr>
          <p:cNvSpPr txBox="1"/>
          <p:nvPr/>
        </p:nvSpPr>
        <p:spPr>
          <a:xfrm>
            <a:off x="6584982" y="2257123"/>
            <a:ext cx="137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Write</a:t>
            </a:r>
            <a:r>
              <a:rPr lang="en-US" altLang="zh-TW" dirty="0"/>
              <a:t>/Read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12CF6C-454F-878B-FE31-778949CEFDA0}"/>
              </a:ext>
            </a:extLst>
          </p:cNvPr>
          <p:cNvSpPr txBox="1"/>
          <p:nvPr/>
        </p:nvSpPr>
        <p:spPr>
          <a:xfrm>
            <a:off x="4774131" y="3917482"/>
            <a:ext cx="2656572" cy="1477328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030A0"/>
                </a:solidFill>
              </a:rPr>
              <a:t>Get socket by </a:t>
            </a:r>
            <a:r>
              <a:rPr lang="en-US" altLang="zh-TW" dirty="0" err="1">
                <a:solidFill>
                  <a:srgbClr val="7030A0"/>
                </a:solidFill>
              </a:rPr>
              <a:t>fd</a:t>
            </a:r>
            <a:endParaRPr lang="en-US" altLang="zh-TW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030A0"/>
                </a:solidFill>
              </a:rPr>
              <a:t>Allocate 4KB for </a:t>
            </a:r>
            <a:r>
              <a:rPr lang="en-US" altLang="zh-TW" dirty="0" err="1">
                <a:solidFill>
                  <a:srgbClr val="7030A0"/>
                </a:solidFill>
              </a:rPr>
              <a:t>mbuf</a:t>
            </a:r>
            <a:endParaRPr lang="en-US" altLang="zh-TW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7030A0"/>
                </a:solidFill>
              </a:rPr>
              <a:t>Copyin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en-US" altLang="zh-TW" dirty="0" err="1">
                <a:solidFill>
                  <a:srgbClr val="7030A0"/>
                </a:solidFill>
              </a:rPr>
              <a:t>mbuf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va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B050"/>
                </a:solidFill>
              </a:rPr>
              <a:t>net_tx_udp</a:t>
            </a:r>
            <a:r>
              <a:rPr lang="en-US" altLang="zh-TW" dirty="0">
                <a:solidFill>
                  <a:srgbClr val="00B05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56ADD6-BE50-F656-03C9-E4298EBBE291}"/>
              </a:ext>
            </a:extLst>
          </p:cNvPr>
          <p:cNvSpPr txBox="1"/>
          <p:nvPr/>
        </p:nvSpPr>
        <p:spPr>
          <a:xfrm>
            <a:off x="7806089" y="3917482"/>
            <a:ext cx="2857901" cy="147732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50"/>
                </a:solidFill>
              </a:rPr>
              <a:t>Fill </a:t>
            </a:r>
            <a:r>
              <a:rPr lang="en-US" altLang="zh-TW" dirty="0" err="1">
                <a:solidFill>
                  <a:srgbClr val="00B050"/>
                </a:solidFill>
              </a:rPr>
              <a:t>ip</a:t>
            </a:r>
            <a:r>
              <a:rPr lang="en-US" altLang="zh-TW" dirty="0">
                <a:solidFill>
                  <a:srgbClr val="00B050"/>
                </a:solidFill>
              </a:rPr>
              <a:t>/port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50"/>
                </a:solidFill>
              </a:rPr>
              <a:t>Get </a:t>
            </a:r>
            <a:r>
              <a:rPr lang="en-US" altLang="zh-TW" dirty="0" err="1">
                <a:solidFill>
                  <a:srgbClr val="00B050"/>
                </a:solidFill>
              </a:rPr>
              <a:t>mbuf</a:t>
            </a:r>
            <a:r>
              <a:rPr lang="en-US" altLang="zh-TW" dirty="0">
                <a:solidFill>
                  <a:srgbClr val="00B050"/>
                </a:solidFill>
              </a:rPr>
              <a:t>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50"/>
                </a:solidFill>
              </a:rPr>
              <a:t>Set </a:t>
            </a:r>
            <a:r>
              <a:rPr lang="en-US" altLang="zh-TW" dirty="0" err="1">
                <a:solidFill>
                  <a:srgbClr val="00B050"/>
                </a:solidFill>
              </a:rPr>
              <a:t>mbuf</a:t>
            </a:r>
            <a:r>
              <a:rPr lang="en-US" altLang="zh-TW" dirty="0">
                <a:solidFill>
                  <a:srgbClr val="00B050"/>
                </a:solidFill>
              </a:rPr>
              <a:t> to 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50"/>
                </a:solidFill>
              </a:rPr>
              <a:t>Command to 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50"/>
                </a:solidFill>
              </a:rPr>
              <a:t>Push tail to reg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21B10-127B-7812-8CB9-5A2204A9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F8E31-4B1E-C7E3-19EF-7A7ABDC1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</a:t>
            </a:r>
          </a:p>
          <a:p>
            <a:r>
              <a:rPr lang="en-US" altLang="zh-TW" dirty="0"/>
              <a:t>Write</a:t>
            </a:r>
          </a:p>
          <a:p>
            <a:r>
              <a:rPr lang="en-US" altLang="zh-TW" b="1" dirty="0"/>
              <a:t>Read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0FBFAA-DB8B-F4BF-D935-2D33B6F03B1B}"/>
              </a:ext>
            </a:extLst>
          </p:cNvPr>
          <p:cNvSpPr txBox="1"/>
          <p:nvPr/>
        </p:nvSpPr>
        <p:spPr>
          <a:xfrm>
            <a:off x="5275345" y="2029143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0B036A-82AD-8C97-1EB1-16B067399D79}"/>
              </a:ext>
            </a:extLst>
          </p:cNvPr>
          <p:cNvSpPr txBox="1"/>
          <p:nvPr/>
        </p:nvSpPr>
        <p:spPr>
          <a:xfrm>
            <a:off x="8311816" y="2061590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4124A1-CAAA-77F5-9591-19086AD7D29B}"/>
              </a:ext>
            </a:extLst>
          </p:cNvPr>
          <p:cNvSpPr txBox="1"/>
          <p:nvPr/>
        </p:nvSpPr>
        <p:spPr>
          <a:xfrm>
            <a:off x="5275345" y="2776887"/>
            <a:ext cx="8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8D4C8-D390-F567-7675-D1085857AC32}"/>
              </a:ext>
            </a:extLst>
          </p:cNvPr>
          <p:cNvSpPr/>
          <p:nvPr/>
        </p:nvSpPr>
        <p:spPr>
          <a:xfrm>
            <a:off x="4918509" y="1896177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20384-AEFB-42BC-AFAD-BDABB2E10865}"/>
              </a:ext>
            </a:extLst>
          </p:cNvPr>
          <p:cNvSpPr/>
          <p:nvPr/>
        </p:nvSpPr>
        <p:spPr>
          <a:xfrm>
            <a:off x="8040704" y="1896176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63061C-5DB9-09DD-26E0-C84F8705337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500262" y="2776888"/>
            <a:ext cx="154044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26B71D-32C9-256D-C6E5-107169FAF8A7}"/>
              </a:ext>
            </a:extLst>
          </p:cNvPr>
          <p:cNvSpPr txBox="1"/>
          <p:nvPr/>
        </p:nvSpPr>
        <p:spPr>
          <a:xfrm>
            <a:off x="6584982" y="2257123"/>
            <a:ext cx="137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Write/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FE43BA-1DE5-9453-F2B3-53F777C6F59A}"/>
              </a:ext>
            </a:extLst>
          </p:cNvPr>
          <p:cNvSpPr txBox="1"/>
          <p:nvPr/>
        </p:nvSpPr>
        <p:spPr>
          <a:xfrm>
            <a:off x="4604084" y="3902807"/>
            <a:ext cx="2983831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Sleep if no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Pop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mbuf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from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Copyout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va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mbuf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mfree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2D3EE-A2DD-A0BF-14D8-649B2BA1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D333C7-FCA4-8F3C-1B05-B0A76930E860}"/>
              </a:ext>
            </a:extLst>
          </p:cNvPr>
          <p:cNvSpPr txBox="1"/>
          <p:nvPr/>
        </p:nvSpPr>
        <p:spPr>
          <a:xfrm>
            <a:off x="578217" y="1544907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8A33C5-F6CF-40F0-9C4F-0D888AF7129E}"/>
              </a:ext>
            </a:extLst>
          </p:cNvPr>
          <p:cNvSpPr txBox="1"/>
          <p:nvPr/>
        </p:nvSpPr>
        <p:spPr>
          <a:xfrm>
            <a:off x="3614688" y="1577354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422393-79E8-E5DF-3C4B-4AAC42799A80}"/>
              </a:ext>
            </a:extLst>
          </p:cNvPr>
          <p:cNvSpPr txBox="1"/>
          <p:nvPr/>
        </p:nvSpPr>
        <p:spPr>
          <a:xfrm>
            <a:off x="578217" y="2292651"/>
            <a:ext cx="8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6B59B7-4396-4CAB-2FF1-11341B6D457D}"/>
              </a:ext>
            </a:extLst>
          </p:cNvPr>
          <p:cNvSpPr/>
          <p:nvPr/>
        </p:nvSpPr>
        <p:spPr>
          <a:xfrm>
            <a:off x="221381" y="1411941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42A5DB-6BBD-A142-B7D7-60762B173E6F}"/>
              </a:ext>
            </a:extLst>
          </p:cNvPr>
          <p:cNvSpPr/>
          <p:nvPr/>
        </p:nvSpPr>
        <p:spPr>
          <a:xfrm>
            <a:off x="3343576" y="1411940"/>
            <a:ext cx="1581753" cy="1761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063CF55-87A6-43D4-D22A-56FEF3536F2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803134" y="2292652"/>
            <a:ext cx="154044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5F0F62-76F2-D493-81B8-83E052BDF200}"/>
              </a:ext>
            </a:extLst>
          </p:cNvPr>
          <p:cNvSpPr txBox="1"/>
          <p:nvPr/>
        </p:nvSpPr>
        <p:spPr>
          <a:xfrm>
            <a:off x="1887854" y="1772887"/>
            <a:ext cx="137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Write</a:t>
            </a:r>
            <a:r>
              <a:rPr lang="en-US" altLang="zh-TW" dirty="0"/>
              <a:t>/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D8AF80-FF9A-7315-84C2-09561330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" y="3338777"/>
            <a:ext cx="4963551" cy="13687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A211FC4-A38F-62A8-C653-53CB2C44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8" y="4452233"/>
            <a:ext cx="1873346" cy="198765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763FF46-72A3-E4EE-0059-82FCC08DB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52" y="4452233"/>
            <a:ext cx="2215864" cy="1987652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A953718-D8B3-D01E-1EEF-C1D91A4B2178}"/>
              </a:ext>
            </a:extLst>
          </p:cNvPr>
          <p:cNvSpPr txBox="1"/>
          <p:nvPr/>
        </p:nvSpPr>
        <p:spPr>
          <a:xfrm>
            <a:off x="6127125" y="1411940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mbuf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D9FAFD-74D8-1843-5A51-5D3E504B5284}"/>
              </a:ext>
            </a:extLst>
          </p:cNvPr>
          <p:cNvSpPr txBox="1"/>
          <p:nvPr/>
        </p:nvSpPr>
        <p:spPr>
          <a:xfrm>
            <a:off x="5974947" y="3173029"/>
            <a:ext cx="1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3180CC-ED6B-2215-8523-83B040CDB18E}"/>
              </a:ext>
            </a:extLst>
          </p:cNvPr>
          <p:cNvSpPr txBox="1"/>
          <p:nvPr/>
        </p:nvSpPr>
        <p:spPr>
          <a:xfrm>
            <a:off x="5196175" y="2282858"/>
            <a:ext cx="13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tx_desc</a:t>
            </a:r>
            <a:r>
              <a:rPr lang="en-US" altLang="zh-TW" dirty="0"/>
              <a:t>[tail]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55D5B5-551E-69F2-3F3C-736FF8535958}"/>
              </a:ext>
            </a:extLst>
          </p:cNvPr>
          <p:cNvSpPr txBox="1"/>
          <p:nvPr/>
        </p:nvSpPr>
        <p:spPr>
          <a:xfrm>
            <a:off x="6507323" y="2302111"/>
            <a:ext cx="13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tx_mbuf</a:t>
            </a:r>
            <a:r>
              <a:rPr lang="en-US" altLang="zh-TW" dirty="0"/>
              <a:t>[tail]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A165DDA-2439-2E11-F9A6-B0BBECB9BB8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5891189" y="1781272"/>
            <a:ext cx="616134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0931BF3-307F-7D3D-0822-A04A4A4F960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507323" y="1781272"/>
            <a:ext cx="695014" cy="5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842975E-587C-4A20-9BD4-845A8803B82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6583117" y="2671443"/>
            <a:ext cx="619220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48BA8AB-3502-258C-3191-E073DB122BF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891189" y="2652190"/>
            <a:ext cx="691928" cy="5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22FBB55-93D7-86C1-4CCC-B598EF07E3AB}"/>
              </a:ext>
            </a:extLst>
          </p:cNvPr>
          <p:cNvSpPr txBox="1"/>
          <p:nvPr/>
        </p:nvSpPr>
        <p:spPr>
          <a:xfrm>
            <a:off x="6222044" y="3532302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tail++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E82033E-06DA-F47E-4B94-26829A4996BB}"/>
              </a:ext>
            </a:extLst>
          </p:cNvPr>
          <p:cNvSpPr txBox="1"/>
          <p:nvPr/>
        </p:nvSpPr>
        <p:spPr>
          <a:xfrm>
            <a:off x="9107789" y="2117445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mbuf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087CB4E-3E12-611F-AB7A-D9B7EADD68E2}"/>
              </a:ext>
            </a:extLst>
          </p:cNvPr>
          <p:cNvSpPr txBox="1"/>
          <p:nvPr/>
        </p:nvSpPr>
        <p:spPr>
          <a:xfrm>
            <a:off x="8792974" y="1321356"/>
            <a:ext cx="13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rx_mbuf</a:t>
            </a:r>
            <a:r>
              <a:rPr lang="en-US" altLang="zh-TW" dirty="0"/>
              <a:t>[tail]</a:t>
            </a:r>
            <a:endParaRPr lang="zh-TW" alt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BE021E-E3BB-14B7-32B3-0E2274EEE8A2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flipH="1">
            <a:off x="9487987" y="1690688"/>
            <a:ext cx="1" cy="42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469EB8A-D267-ECB7-0BFB-4C95A53136AD}"/>
              </a:ext>
            </a:extLst>
          </p:cNvPr>
          <p:cNvSpPr txBox="1"/>
          <p:nvPr/>
        </p:nvSpPr>
        <p:spPr>
          <a:xfrm>
            <a:off x="8879817" y="2894174"/>
            <a:ext cx="1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net_rx</a:t>
            </a:r>
            <a:r>
              <a:rPr lang="en-US" altLang="zh-TW" dirty="0"/>
              <a:t>(m)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5589A1D-8254-2011-5325-4D78E7F2A108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>
            <a:off x="9487987" y="2486777"/>
            <a:ext cx="0" cy="4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FD8C421-D2B4-6B61-0488-0CD41793FC68}"/>
              </a:ext>
            </a:extLst>
          </p:cNvPr>
          <p:cNvSpPr txBox="1"/>
          <p:nvPr/>
        </p:nvSpPr>
        <p:spPr>
          <a:xfrm>
            <a:off x="8325992" y="3670903"/>
            <a:ext cx="232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mbuf</a:t>
            </a:r>
            <a:r>
              <a:rPr lang="en-US" altLang="zh-TW" dirty="0"/>
              <a:t> = allocate(0)</a:t>
            </a:r>
          </a:p>
          <a:p>
            <a:pPr algn="ctr"/>
            <a:r>
              <a:rPr lang="en-US" altLang="zh-TW" dirty="0" err="1"/>
              <a:t>rx_desc</a:t>
            </a:r>
            <a:r>
              <a:rPr lang="en-US" altLang="zh-TW" dirty="0"/>
              <a:t>[tail] = 0</a:t>
            </a:r>
          </a:p>
          <a:p>
            <a:pPr algn="ctr"/>
            <a:r>
              <a:rPr lang="en-US" altLang="zh-TW" dirty="0"/>
              <a:t>tail ++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894470B-914F-B56E-EB07-23AB69412B64}"/>
              </a:ext>
            </a:extLst>
          </p:cNvPr>
          <p:cNvCxnSpPr>
            <a:cxnSpLocks/>
            <a:stCxn id="68" idx="2"/>
            <a:endCxn id="76" idx="0"/>
          </p:cNvCxnSpPr>
          <p:nvPr/>
        </p:nvCxnSpPr>
        <p:spPr>
          <a:xfrm>
            <a:off x="9487987" y="3263506"/>
            <a:ext cx="0" cy="4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4F0FA28D-22D7-BE59-7C9D-4F6E1550854A}"/>
              </a:ext>
            </a:extLst>
          </p:cNvPr>
          <p:cNvSpPr/>
          <p:nvPr/>
        </p:nvSpPr>
        <p:spPr>
          <a:xfrm>
            <a:off x="5209109" y="1337913"/>
            <a:ext cx="2808734" cy="279132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EE4C22A-1327-412F-3C98-BF047AD9614A}"/>
              </a:ext>
            </a:extLst>
          </p:cNvPr>
          <p:cNvSpPr/>
          <p:nvPr/>
        </p:nvSpPr>
        <p:spPr>
          <a:xfrm>
            <a:off x="8261516" y="1337913"/>
            <a:ext cx="2808734" cy="32563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4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612E4-E85E-6634-B12E-C09D14DC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FF9BD2-28A5-6EE4-34AB-367787DF40CE}"/>
              </a:ext>
            </a:extLst>
          </p:cNvPr>
          <p:cNvSpPr txBox="1"/>
          <p:nvPr/>
        </p:nvSpPr>
        <p:spPr>
          <a:xfrm>
            <a:off x="8142008" y="2425794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mbuf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E53A98-6D30-9B4C-1DF6-B0D7434E4284}"/>
              </a:ext>
            </a:extLst>
          </p:cNvPr>
          <p:cNvSpPr txBox="1"/>
          <p:nvPr/>
        </p:nvSpPr>
        <p:spPr>
          <a:xfrm>
            <a:off x="7989830" y="4186883"/>
            <a:ext cx="121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46E59-DFD0-B096-F5CD-06D117ED4416}"/>
              </a:ext>
            </a:extLst>
          </p:cNvPr>
          <p:cNvSpPr txBox="1"/>
          <p:nvPr/>
        </p:nvSpPr>
        <p:spPr>
          <a:xfrm>
            <a:off x="7211058" y="3296712"/>
            <a:ext cx="13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tx_desc</a:t>
            </a:r>
            <a:r>
              <a:rPr lang="en-US" altLang="zh-TW" dirty="0"/>
              <a:t>[tail]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F29457-3037-981D-F389-EA39124D3E73}"/>
              </a:ext>
            </a:extLst>
          </p:cNvPr>
          <p:cNvSpPr txBox="1"/>
          <p:nvPr/>
        </p:nvSpPr>
        <p:spPr>
          <a:xfrm>
            <a:off x="8522206" y="3315965"/>
            <a:ext cx="13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tx_mbuf</a:t>
            </a:r>
            <a:r>
              <a:rPr lang="en-US" altLang="zh-TW" dirty="0"/>
              <a:t>[tail]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64508D-A2DC-448D-9AFC-D8F8F87CADE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906072" y="2795126"/>
            <a:ext cx="616134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DE8BDD3-9585-B9AB-C231-E1A3765DF43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522206" y="2795126"/>
            <a:ext cx="695014" cy="5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2AC315-2787-6641-C892-2498F74E4D1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598000" y="3685297"/>
            <a:ext cx="619220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CA21466-62B4-7E53-3CCB-2C1D26BE62D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7906072" y="3666044"/>
            <a:ext cx="691928" cy="5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EE7C55-2FD1-4392-C2CC-03036F385C42}"/>
              </a:ext>
            </a:extLst>
          </p:cNvPr>
          <p:cNvSpPr txBox="1"/>
          <p:nvPr/>
        </p:nvSpPr>
        <p:spPr>
          <a:xfrm>
            <a:off x="8236927" y="454615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tail++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2C3AEA-116B-571C-A8DB-7F5DFDA182A8}"/>
              </a:ext>
            </a:extLst>
          </p:cNvPr>
          <p:cNvSpPr/>
          <p:nvPr/>
        </p:nvSpPr>
        <p:spPr>
          <a:xfrm>
            <a:off x="7097022" y="2140010"/>
            <a:ext cx="3022332" cy="287795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C2B86CA-7291-F614-6486-039247B7878D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0119354" y="3578987"/>
            <a:ext cx="691928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426BCE-939F-D90D-956A-2BC1066DC064}"/>
              </a:ext>
            </a:extLst>
          </p:cNvPr>
          <p:cNvSpPr txBox="1"/>
          <p:nvPr/>
        </p:nvSpPr>
        <p:spPr>
          <a:xfrm>
            <a:off x="10811282" y="3400883"/>
            <a:ext cx="986145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return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EDFB8B-2882-3070-73AA-6D7B083C6D5B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6394074" y="3572425"/>
            <a:ext cx="702948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0DD2294-2A3C-EF9E-4EC8-02A77B9AE6EA}"/>
              </a:ext>
            </a:extLst>
          </p:cNvPr>
          <p:cNvSpPr txBox="1"/>
          <p:nvPr/>
        </p:nvSpPr>
        <p:spPr>
          <a:xfrm>
            <a:off x="265106" y="3387760"/>
            <a:ext cx="1029904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user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D6E76-44A1-A4A6-B11E-EF91A60CABD1}"/>
              </a:ext>
            </a:extLst>
          </p:cNvPr>
          <p:cNvSpPr txBox="1"/>
          <p:nvPr/>
        </p:nvSpPr>
        <p:spPr>
          <a:xfrm>
            <a:off x="2091745" y="3249259"/>
            <a:ext cx="1901908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mbufalloc</a:t>
            </a:r>
            <a:r>
              <a:rPr lang="en-US" altLang="zh-TW" dirty="0"/>
              <a:t>(</a:t>
            </a:r>
            <a:r>
              <a:rPr lang="en-US" altLang="zh-TW" dirty="0" err="1"/>
              <a:t>mbuf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 err="1"/>
              <a:t>copyin</a:t>
            </a:r>
            <a:r>
              <a:rPr lang="en-US" altLang="zh-TW" dirty="0"/>
              <a:t>(</a:t>
            </a:r>
            <a:r>
              <a:rPr lang="en-US" altLang="zh-TW" dirty="0" err="1"/>
              <a:t>mbuf</a:t>
            </a:r>
            <a:r>
              <a:rPr lang="en-US" altLang="zh-TW" dirty="0"/>
              <a:t>, </a:t>
            </a:r>
            <a:r>
              <a:rPr lang="en-US" altLang="zh-TW" dirty="0" err="1"/>
              <a:t>addr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D81689-8269-C45F-9650-D983D331CE95}"/>
              </a:ext>
            </a:extLst>
          </p:cNvPr>
          <p:cNvSpPr txBox="1"/>
          <p:nvPr/>
        </p:nvSpPr>
        <p:spPr>
          <a:xfrm>
            <a:off x="4492166" y="3387759"/>
            <a:ext cx="190190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set port/</a:t>
            </a:r>
            <a:r>
              <a:rPr lang="en-US" altLang="zh-TW" dirty="0" err="1"/>
              <a:t>ip</a:t>
            </a:r>
            <a:r>
              <a:rPr lang="en-US" altLang="zh-TW" dirty="0"/>
              <a:t>/…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4CC5D5-32AD-D1F8-CBFA-E49BBD50FF9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295010" y="3572425"/>
            <a:ext cx="796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935E66A-AFAB-E55D-E761-D2EA3DC22A4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993653" y="3572425"/>
            <a:ext cx="49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3D944277-6771-1D8E-12E5-A79C8A3F82C3}"/>
              </a:ext>
            </a:extLst>
          </p:cNvPr>
          <p:cNvCxnSpPr>
            <a:cxnSpLocks/>
            <a:stCxn id="23" idx="2"/>
            <a:endCxn id="22" idx="1"/>
          </p:cNvCxnSpPr>
          <p:nvPr/>
        </p:nvCxnSpPr>
        <p:spPr>
          <a:xfrm rot="5400000" flipH="1">
            <a:off x="1492321" y="2345212"/>
            <a:ext cx="323164" cy="2777593"/>
          </a:xfrm>
          <a:prstGeom prst="bentConnector4">
            <a:avLst>
              <a:gd name="adj1" fmla="val -145200"/>
              <a:gd name="adj2" fmla="val 1082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4A2C686-AE92-690B-7EC8-F53D3B63B044}"/>
              </a:ext>
            </a:extLst>
          </p:cNvPr>
          <p:cNvSpPr txBox="1"/>
          <p:nvPr/>
        </p:nvSpPr>
        <p:spPr>
          <a:xfrm>
            <a:off x="3299017" y="4035911"/>
            <a:ext cx="31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map </a:t>
            </a:r>
            <a:r>
              <a:rPr lang="en-US" altLang="zh-TW" dirty="0" err="1">
                <a:solidFill>
                  <a:srgbClr val="FF0000"/>
                </a:solidFill>
              </a:rPr>
              <a:t>mbuf</a:t>
            </a:r>
            <a:r>
              <a:rPr lang="en-US" altLang="zh-TW" dirty="0">
                <a:solidFill>
                  <a:srgbClr val="FF0000"/>
                </a:solidFill>
              </a:rPr>
              <a:t> in user space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6AD7997-5B42-0D78-11D3-0643B06AAA46}"/>
              </a:ext>
            </a:extLst>
          </p:cNvPr>
          <p:cNvSpPr/>
          <p:nvPr/>
        </p:nvSpPr>
        <p:spPr>
          <a:xfrm>
            <a:off x="1857676" y="1780674"/>
            <a:ext cx="10069218" cy="4175753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BD5154B-E47C-65BD-0CC0-76370152A307}"/>
              </a:ext>
            </a:extLst>
          </p:cNvPr>
          <p:cNvSpPr/>
          <p:nvPr/>
        </p:nvSpPr>
        <p:spPr>
          <a:xfrm>
            <a:off x="163629" y="1780674"/>
            <a:ext cx="1379231" cy="4175753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B41AE8A-7556-51B6-9496-1BC170F92D88}"/>
              </a:ext>
            </a:extLst>
          </p:cNvPr>
          <p:cNvSpPr txBox="1"/>
          <p:nvPr/>
        </p:nvSpPr>
        <p:spPr>
          <a:xfrm>
            <a:off x="2091745" y="54393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kernel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8E90C89-A347-98F2-939D-40E654CE99F4}"/>
              </a:ext>
            </a:extLst>
          </p:cNvPr>
          <p:cNvSpPr txBox="1"/>
          <p:nvPr/>
        </p:nvSpPr>
        <p:spPr>
          <a:xfrm>
            <a:off x="396044" y="54221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user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4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14C7C-4BB7-BA3D-1F52-528A3161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FFCCFA-7701-C19E-A24E-5B43ECE4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3" y="1406666"/>
            <a:ext cx="7842496" cy="25916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602360-2B56-B376-5A16-A67F5E86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" y="4162099"/>
            <a:ext cx="7842497" cy="26702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ACEF01-C811-A4AF-3CDF-1E5069070B52}"/>
              </a:ext>
            </a:extLst>
          </p:cNvPr>
          <p:cNvSpPr/>
          <p:nvPr/>
        </p:nvSpPr>
        <p:spPr>
          <a:xfrm>
            <a:off x="972154" y="3174999"/>
            <a:ext cx="2059806" cy="383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2D5079-6912-4AC2-731E-F16E992BEE41}"/>
              </a:ext>
            </a:extLst>
          </p:cNvPr>
          <p:cNvSpPr/>
          <p:nvPr/>
        </p:nvSpPr>
        <p:spPr>
          <a:xfrm>
            <a:off x="972154" y="6046313"/>
            <a:ext cx="2059806" cy="34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50D412-0EDC-E05B-9523-9C9D903E91D3}"/>
              </a:ext>
            </a:extLst>
          </p:cNvPr>
          <p:cNvSpPr txBox="1"/>
          <p:nvPr/>
        </p:nvSpPr>
        <p:spPr>
          <a:xfrm>
            <a:off x="3139928" y="5974080"/>
            <a:ext cx="158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Improvement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3F5B90-6195-672D-5B09-13774F280A65}"/>
              </a:ext>
            </a:extLst>
          </p:cNvPr>
          <p:cNvSpPr txBox="1"/>
          <p:nvPr/>
        </p:nvSpPr>
        <p:spPr>
          <a:xfrm>
            <a:off x="3078968" y="31656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Original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BDD8314-C31D-1918-1070-0E391AFA7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35491"/>
              </p:ext>
            </p:extLst>
          </p:nvPr>
        </p:nvGraphicFramePr>
        <p:xfrm>
          <a:off x="6376248" y="3523953"/>
          <a:ext cx="4475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62">
                  <a:extLst>
                    <a:ext uri="{9D8B030D-6E8A-4147-A177-3AD203B41FA5}">
                      <a16:colId xmlns:a16="http://schemas.microsoft.com/office/drawing/2014/main" val="1205615434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15472505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1644471849"/>
                    </a:ext>
                  </a:extLst>
                </a:gridCol>
                <a:gridCol w="484815">
                  <a:extLst>
                    <a:ext uri="{9D8B030D-6E8A-4147-A177-3AD203B41FA5}">
                      <a16:colId xmlns:a16="http://schemas.microsoft.com/office/drawing/2014/main" val="3365705903"/>
                    </a:ext>
                  </a:extLst>
                </a:gridCol>
                <a:gridCol w="467060">
                  <a:extLst>
                    <a:ext uri="{9D8B030D-6E8A-4147-A177-3AD203B41FA5}">
                      <a16:colId xmlns:a16="http://schemas.microsoft.com/office/drawing/2014/main" val="890209555"/>
                    </a:ext>
                  </a:extLst>
                </a:gridCol>
                <a:gridCol w="475872">
                  <a:extLst>
                    <a:ext uri="{9D8B030D-6E8A-4147-A177-3AD203B41FA5}">
                      <a16:colId xmlns:a16="http://schemas.microsoft.com/office/drawing/2014/main" val="46706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 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8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4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Improvement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1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269</Words>
  <Application>Microsoft Office PowerPoint</Application>
  <PresentationFormat>寬螢幕</PresentationFormat>
  <Paragraphs>111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E1000 network driver</vt:lpstr>
      <vt:lpstr>Outline</vt:lpstr>
      <vt:lpstr>Architecture</vt:lpstr>
      <vt:lpstr>Architecture</vt:lpstr>
      <vt:lpstr>Architecture</vt:lpstr>
      <vt:lpstr>Architecture</vt:lpstr>
      <vt:lpstr>Components</vt:lpstr>
      <vt:lpstr>Improvement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sue wei young</dc:creator>
  <cp:lastModifiedBy>sue wei young</cp:lastModifiedBy>
  <cp:revision>82</cp:revision>
  <dcterms:created xsi:type="dcterms:W3CDTF">2023-11-28T20:43:06Z</dcterms:created>
  <dcterms:modified xsi:type="dcterms:W3CDTF">2023-12-04T21:55:49Z</dcterms:modified>
</cp:coreProperties>
</file>