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FA0FF-1F10-DDE6-C10A-04D2CA5D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C8B218-37BC-183C-7D79-3A81ED694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B3FEC-FA6E-48E2-0ACF-4612E12D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29781C-CBC4-6523-0AEE-A63BEC40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2916A-C673-35A4-A070-EFAEE095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2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B8716-C7A6-BD1D-5C9E-52A78A34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F12B8C-52F3-A0F1-9BBF-19D83E9E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9413F-11A0-50DC-296A-A0F4890C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74030-326C-7FDA-9504-DB6B59F3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3F86A8-2A21-C6DB-8DCF-4FC8DFD3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61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36E85-1970-90DD-D481-F9D9932D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53B4A-A6B8-94B9-B6CF-9324C9C2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805B3-96B8-C52F-4FC5-104EADD9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7869A-B18E-5497-997E-F82E475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217A4-70D0-6C2C-1061-D2A3B774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5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AE346-69A4-CCCD-0C43-BC51C63A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E7ADE-F045-B1E9-2EE7-4CE70A9C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A0B60-CD4E-1722-E42C-069F1287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8686A-6724-4AAB-22C9-EDA97C66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FB90FB-2BED-81C5-23F7-CC1195D7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30EE-3934-948F-289D-3AD2A1F1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363522-A29E-7F4D-AE03-455E7F2B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C188C6-4528-4436-250A-FDCB6F11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4B66F9-1CC5-B5BF-69BA-1BDBB043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57FE4-2A14-D652-7C2B-84FFC44B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53A41-19CC-637F-DFAF-8F69FF8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11611-4F3D-1C3B-441B-7384305E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C98F11-7700-1EC1-0365-6D239D13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0A1D9C-E317-0979-E8B9-AFBD280A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259C97-2E61-92F4-C3A7-68783184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365B4-F626-F3E4-6D9A-33A9F35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73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50AB0-7609-0F57-E795-08240741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5B45A4-E835-877A-B334-C6F14DB98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C6F18A-7FD5-F291-F60C-7EC954AE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4D1AAB-04C0-4113-F458-5B6D7A7EC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838674-3720-FD48-88BC-3EADFF1B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386B99-10D1-30B9-A976-DCB45115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715D13-D7A4-F5AF-DF02-7F8AF6F1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65444A-2433-0556-1CB3-0027D43B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A1E0E-0CF0-CACD-E49C-FAFCA21F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A8A370-2EFA-2954-5873-B4FA3661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42FA39-947B-0B5D-C09D-CFACDC26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FD698C-80D0-3BE1-3690-AD5399F3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FE0009-C37D-E12E-FD00-0EFF46F3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413D56-BABB-A126-7314-BB82EEC8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48562-CE30-32B1-15B1-F434FA0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9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5E6F3-8B39-87AE-7DCB-3B287925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CEBB1-52FD-4EF1-DEB4-6F201E3F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55E17D-A8FB-7641-1184-7C24E102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9180E4-6F07-D392-8282-2EE2DA0E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8C832-8344-118E-4A02-10DAB8D7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605777-F0EE-38D5-30A8-18EB135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19466-97B4-2763-2F75-03FB3FE7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E897B7-53B8-2D6A-C84F-831EEFC05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265C34-7661-D109-BA66-CA2755C0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D95077-4D9D-35D5-E5C2-83C846B7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86337E-3D64-8C32-3432-BC38F84E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C57C48-A0E3-7D58-D8E1-3E40506E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4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AF15BB-797A-B910-9161-91AADD1E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45ABB-F623-6151-2512-44812C24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30328-A4D5-730F-4430-681628955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3F54-A26F-44E7-B9E6-EBB1F207AF21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06C9D-0648-1C17-E243-6E858A28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093F4E-D2CA-CA36-F679-815023FFB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8425-BF66-49D5-BF12-3BC6DD5B0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6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mond.sh/docs/quick-start-install" TargetMode="External"/><Relationship Id="rId2" Type="http://schemas.openxmlformats.org/officeDocument/2006/relationships/hyperlink" Target="https://github.com/ekiwi/open-source-formal-verification-for-chis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set-worksh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33FA-1E13-6496-F894-529CB6ECB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Chisel3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3A9597-B085-E004-5A28-34993EAB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Su</a:t>
            </a:r>
            <a:r>
              <a:rPr lang="en-US" altLang="zh-TW" dirty="0"/>
              <a:t>-Wei Yang</a:t>
            </a:r>
          </a:p>
          <a:p>
            <a:r>
              <a:rPr lang="en-US" altLang="zh-TW" dirty="0"/>
              <a:t>Software verification</a:t>
            </a:r>
          </a:p>
          <a:p>
            <a:r>
              <a:rPr lang="en-US" altLang="zh-TW" dirty="0"/>
              <a:t>2023 spring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8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BFAED-3B13-D0FC-10C0-5031F12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EB017-2428-4524-B2D3-D7FA5A2D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 introduction</a:t>
            </a:r>
          </a:p>
          <a:p>
            <a:r>
              <a:rPr lang="en-US" altLang="zh-TW" dirty="0"/>
              <a:t>Installation</a:t>
            </a:r>
          </a:p>
          <a:p>
            <a:r>
              <a:rPr lang="en-US" altLang="zh-TW" dirty="0"/>
              <a:t>Verification</a:t>
            </a:r>
          </a:p>
          <a:p>
            <a:r>
              <a:rPr lang="en-US" altLang="zh-TW" dirty="0"/>
              <a:t>Ring 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37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99177-AD0D-A566-6A35-CA983C16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52E9C-588D-2CF3-99A9-2412F605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13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E328C7-B627-D43B-CE6B-0C38AD4E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822"/>
            <a:ext cx="4178515" cy="3340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027E53-9824-F78E-5759-8DD36619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65" y="2078287"/>
            <a:ext cx="4797771" cy="3308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30E98C0-D2E8-5733-1AA8-882E8425BFB8}"/>
              </a:ext>
            </a:extLst>
          </p:cNvPr>
          <p:cNvSpPr txBox="1"/>
          <p:nvPr/>
        </p:nvSpPr>
        <p:spPr>
          <a:xfrm>
            <a:off x="838200" y="5480942"/>
            <a:ext cx="377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sv</a:t>
            </a:r>
            <a:r>
              <a:rPr lang="en-US" altLang="zh-TW" dirty="0"/>
              <a:t> : system </a:t>
            </a:r>
            <a:r>
              <a:rPr lang="en-US" altLang="zh-TW" dirty="0" err="1"/>
              <a:t>verilog</a:t>
            </a:r>
            <a:r>
              <a:rPr lang="en-US" altLang="zh-TW" dirty="0"/>
              <a:t> file</a:t>
            </a:r>
          </a:p>
          <a:p>
            <a:r>
              <a:rPr lang="en-US" altLang="zh-TW" b="1" dirty="0"/>
              <a:t>fir &amp; </a:t>
            </a:r>
            <a:r>
              <a:rPr lang="en-US" altLang="zh-TW" b="1" dirty="0" err="1"/>
              <a:t>opt.lo.fir</a:t>
            </a:r>
            <a:r>
              <a:rPr lang="en-US" altLang="zh-TW" b="1" dirty="0"/>
              <a:t> </a:t>
            </a:r>
            <a:r>
              <a:rPr lang="en-US" altLang="zh-TW" dirty="0"/>
              <a:t>: fir compiler output</a:t>
            </a:r>
          </a:p>
          <a:p>
            <a:r>
              <a:rPr lang="en-US" altLang="zh-TW" b="1" dirty="0"/>
              <a:t>btor2 &amp; smt2 </a:t>
            </a:r>
            <a:r>
              <a:rPr lang="en-US" altLang="zh-TW" dirty="0"/>
              <a:t>: </a:t>
            </a:r>
            <a:r>
              <a:rPr lang="en-US" altLang="zh-TW" dirty="0" err="1"/>
              <a:t>firrtl</a:t>
            </a:r>
            <a:r>
              <a:rPr lang="en-US" altLang="zh-TW" dirty="0"/>
              <a:t> compiler output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0A83106-DF23-2BA0-523A-E8216E4F4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3254"/>
            <a:ext cx="5696243" cy="635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64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7CE7-30BE-520F-B03A-74AF433F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D0F895-E522-E607-804D-27E25B22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/>
              <a:t>Clone the notebook from</a:t>
            </a:r>
            <a:r>
              <a:rPr lang="en-US" altLang="zh-TW" sz="2000" dirty="0"/>
              <a:t>: </a:t>
            </a:r>
            <a:r>
              <a:rPr lang="en-US" altLang="zh-TW" sz="2000" dirty="0">
                <a:hlinkClick r:id="rId2"/>
              </a:rPr>
              <a:t>https://github.com/ekiwi/open-source-formal-verification-for-chisel</a:t>
            </a:r>
            <a:endParaRPr lang="en-US" altLang="zh-TW" sz="2000" dirty="0"/>
          </a:p>
          <a:p>
            <a:pPr lvl="1"/>
            <a:r>
              <a:rPr lang="en-US" altLang="zh-TW" sz="1200" dirty="0">
                <a:solidFill>
                  <a:srgbClr val="444444"/>
                </a:solidFill>
                <a:latin typeface="SFMono-Regular"/>
              </a:rPr>
              <a:t>$ git clone https://github.com/ekiwi/open-source-formal-verification-for-chisel.git</a:t>
            </a:r>
            <a:endParaRPr lang="en-US" altLang="zh-TW" sz="1600" dirty="0"/>
          </a:p>
          <a:p>
            <a:r>
              <a:rPr lang="en-US" altLang="zh-TW" sz="2000" b="1" dirty="0"/>
              <a:t>Install </a:t>
            </a:r>
            <a:r>
              <a:rPr lang="en-US" altLang="zh-TW" sz="2000" b="1" dirty="0" err="1"/>
              <a:t>scala</a:t>
            </a:r>
            <a:r>
              <a:rPr lang="en-US" altLang="zh-TW" sz="2000" b="1" dirty="0"/>
              <a:t> kernel</a:t>
            </a:r>
            <a:r>
              <a:rPr lang="en-US" altLang="zh-TW" sz="2000" dirty="0"/>
              <a:t>: </a:t>
            </a:r>
            <a:r>
              <a:rPr lang="en-US" altLang="zh-TW" sz="2000" dirty="0">
                <a:hlinkClick r:id="rId3"/>
              </a:rPr>
              <a:t>https://almond.sh/docs/quick-start-install</a:t>
            </a:r>
            <a:endParaRPr lang="en-US" altLang="zh-TW" sz="2000" dirty="0"/>
          </a:p>
          <a:p>
            <a:pPr lvl="1"/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$ curl -Lo </a:t>
            </a:r>
            <a:r>
              <a:rPr lang="en-US" altLang="zh-TW" sz="1200" b="0" i="0" dirty="0" err="1">
                <a:solidFill>
                  <a:srgbClr val="444444"/>
                </a:solidFill>
                <a:effectLst/>
                <a:latin typeface="SFMono-Regular"/>
              </a:rPr>
              <a:t>coursier</a:t>
            </a:r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 https://git.io/coursier-cli </a:t>
            </a:r>
          </a:p>
          <a:p>
            <a:pPr lvl="1"/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$ </a:t>
            </a:r>
            <a:r>
              <a:rPr lang="en-US" altLang="zh-TW" sz="1200" b="0" i="0" dirty="0" err="1">
                <a:solidFill>
                  <a:srgbClr val="444444"/>
                </a:solidFill>
                <a:effectLst/>
                <a:latin typeface="SFMono-Regular"/>
              </a:rPr>
              <a:t>chmod</a:t>
            </a:r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 +x </a:t>
            </a:r>
            <a:r>
              <a:rPr lang="en-US" altLang="zh-TW" sz="1200" b="0" i="0" dirty="0" err="1">
                <a:solidFill>
                  <a:srgbClr val="444444"/>
                </a:solidFill>
                <a:effectLst/>
                <a:latin typeface="SFMono-Regular"/>
              </a:rPr>
              <a:t>coursier</a:t>
            </a:r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$ ./</a:t>
            </a:r>
            <a:r>
              <a:rPr lang="en-US" altLang="zh-TW" sz="1200" b="0" i="0" dirty="0" err="1">
                <a:solidFill>
                  <a:srgbClr val="444444"/>
                </a:solidFill>
                <a:effectLst/>
                <a:latin typeface="SFMono-Regular"/>
              </a:rPr>
              <a:t>coursier</a:t>
            </a:r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 launch --fork almond -- --install </a:t>
            </a:r>
          </a:p>
          <a:p>
            <a:pPr lvl="1"/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$ rm -f </a:t>
            </a:r>
            <a:r>
              <a:rPr lang="en-US" altLang="zh-TW" sz="1200" b="0" i="0" dirty="0" err="1">
                <a:solidFill>
                  <a:srgbClr val="444444"/>
                </a:solidFill>
                <a:effectLst/>
                <a:latin typeface="SFMono-Regular"/>
              </a:rPr>
              <a:t>coursier</a:t>
            </a:r>
            <a:endParaRPr lang="en-US" altLang="zh-TW" sz="1200" b="0" i="0" dirty="0">
              <a:solidFill>
                <a:srgbClr val="444444"/>
              </a:solidFill>
              <a:effectLst/>
              <a:latin typeface="SFMono-Regular"/>
            </a:endParaRPr>
          </a:p>
          <a:p>
            <a:pPr lvl="1"/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$ ./</a:t>
            </a:r>
            <a:r>
              <a:rPr lang="en-US" altLang="zh-TW" sz="1200" b="0" i="0" dirty="0" err="1">
                <a:solidFill>
                  <a:srgbClr val="444444"/>
                </a:solidFill>
                <a:effectLst/>
                <a:latin typeface="SFMono-Regular"/>
              </a:rPr>
              <a:t>coursier</a:t>
            </a:r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 launch --fork almond:0.10.0 --</a:t>
            </a:r>
            <a:r>
              <a:rPr lang="en-US" altLang="zh-TW" sz="1200" b="0" i="0" dirty="0" err="1">
                <a:solidFill>
                  <a:srgbClr val="444444"/>
                </a:solidFill>
                <a:effectLst/>
                <a:latin typeface="SFMono-Regular"/>
              </a:rPr>
              <a:t>scala</a:t>
            </a:r>
            <a:r>
              <a:rPr lang="en-US" altLang="zh-TW" sz="1200" b="0" i="0" dirty="0">
                <a:solidFill>
                  <a:srgbClr val="444444"/>
                </a:solidFill>
                <a:effectLst/>
                <a:latin typeface="SFMono-Regular"/>
              </a:rPr>
              <a:t> 2.12.11 -- --install</a:t>
            </a:r>
            <a:endParaRPr lang="en-US" altLang="zh-TW" sz="1600" dirty="0"/>
          </a:p>
          <a:p>
            <a:r>
              <a:rPr lang="en-US" altLang="zh-TW" sz="2000" b="1" dirty="0"/>
              <a:t>View </a:t>
            </a:r>
            <a:r>
              <a:rPr lang="en-US" altLang="zh-TW" sz="2000" b="1" dirty="0" err="1"/>
              <a:t>scala</a:t>
            </a:r>
            <a:r>
              <a:rPr lang="en-US" altLang="zh-TW" sz="2000" b="1" dirty="0"/>
              <a:t> kernel</a:t>
            </a:r>
            <a:r>
              <a:rPr lang="en-US" altLang="zh-TW" sz="2000" dirty="0"/>
              <a:t> in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 by typing "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kernelspec</a:t>
            </a:r>
            <a:r>
              <a:rPr lang="en-US" altLang="zh-TW" sz="2000" dirty="0"/>
              <a:t> list" terminal.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FMono-Regular"/>
                <a:ea typeface="新細明體" panose="02020500000000000000" pitchFamily="18" charset="-120"/>
                <a:cs typeface="+mn-cs"/>
              </a:rPr>
              <a:t>$ </a:t>
            </a:r>
            <a:r>
              <a:rPr lang="en-US" altLang="zh-TW" sz="1200" dirty="0" err="1"/>
              <a:t>jupyter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kernelspec</a:t>
            </a:r>
            <a:r>
              <a:rPr lang="en-US" altLang="zh-TW" sz="1200" dirty="0"/>
              <a:t> list</a:t>
            </a:r>
            <a:endParaRPr lang="en-US" altLang="zh-TW" sz="1600" dirty="0"/>
          </a:p>
          <a:p>
            <a:r>
              <a:rPr lang="en-US" altLang="zh-TW" sz="2000" b="1" dirty="0"/>
              <a:t>Find introduction: </a:t>
            </a:r>
            <a:r>
              <a:rPr lang="en-US" altLang="zh-TW" sz="2000" dirty="0">
                <a:hlinkClick r:id="rId4"/>
              </a:rPr>
              <a:t>https://woset-worksho</a:t>
            </a:r>
            <a:endParaRPr lang="en-US" altLang="zh-TW" sz="2000" dirty="0"/>
          </a:p>
          <a:p>
            <a:pPr lvl="1"/>
            <a:r>
              <a:rPr lang="en-US" altLang="zh-TW" sz="1200" dirty="0">
                <a:solidFill>
                  <a:srgbClr val="444444"/>
                </a:solidFill>
                <a:latin typeface="SFMono-Regular"/>
              </a:rPr>
              <a:t>Check out the introduction video and blog here</a:t>
            </a:r>
            <a:endParaRPr lang="zh-TW" altLang="en-US" sz="1200" dirty="0">
              <a:solidFill>
                <a:srgbClr val="444444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612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2CEC-D2C0-833F-4E59-045B855D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B17A1C-D61E-B257-3072-EB206493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model (class)</a:t>
            </a:r>
          </a:p>
          <a:p>
            <a:r>
              <a:rPr lang="en-US" altLang="zh-TW" dirty="0"/>
              <a:t>Build compiler</a:t>
            </a:r>
          </a:p>
          <a:p>
            <a:r>
              <a:rPr lang="en-US" altLang="zh-TW" dirty="0"/>
              <a:t>Put model into compiler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6F7B51-22A0-448C-CB9E-3489DD8A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0750"/>
            <a:ext cx="4076910" cy="292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11D2BA-E5B7-6BCA-3418-3D8E90C0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0750"/>
            <a:ext cx="4769095" cy="692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52DE2B-5588-BF20-5899-B4BF5F13D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15" y="4834659"/>
            <a:ext cx="4159464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87240C-0483-4068-96C9-667EEB5FBC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15110" y="3736843"/>
            <a:ext cx="11808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CFA654A-4650-90E5-52F6-3C32FBCC97C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480547" y="4082936"/>
            <a:ext cx="1" cy="7517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6CF99063-D6BA-923D-C184-8329567AE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61614"/>
            <a:ext cx="9330968" cy="588395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7A3F6A2-53B2-BD3B-6FFC-BC01925659B2}"/>
              </a:ext>
            </a:extLst>
          </p:cNvPr>
          <p:cNvCxnSpPr>
            <a:cxnSpLocks/>
          </p:cNvCxnSpPr>
          <p:nvPr/>
        </p:nvCxnSpPr>
        <p:spPr>
          <a:xfrm flipH="1">
            <a:off x="8762156" y="5250815"/>
            <a:ext cx="1" cy="7517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26ED5-A199-0F0A-098B-C5C3D37A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counter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0C6C53C-CB4F-FCC1-10DB-3376CBD98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980" y="4559358"/>
            <a:ext cx="4819898" cy="122561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D33E88-C586-112D-BD87-DA442EC1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95" y="1825625"/>
            <a:ext cx="6401129" cy="16066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0C6210F-0707-E8E2-0CD5-8BE84851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80" y="3429000"/>
            <a:ext cx="4807197" cy="113035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66DD54-71B1-14F8-C4F8-79000CB63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952" y="1916706"/>
            <a:ext cx="3772094" cy="223531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36C2A50-C65B-5639-0139-0204B69F7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399" y="4152021"/>
            <a:ext cx="5412105" cy="13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4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26ED5-A199-0F0A-098B-C5C3D37A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Ring counter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1699B8-D849-1B52-1273-E9E6F728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88640" cy="21400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798C5AE-E119-D4F9-9D36-7044331A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9217"/>
            <a:ext cx="7492839" cy="9235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2433E81-7274-61AE-D68E-6AB06A9C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59989"/>
            <a:ext cx="9592093" cy="831481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65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178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SFMono-Regular</vt:lpstr>
      <vt:lpstr>Arial</vt:lpstr>
      <vt:lpstr>Calibri</vt:lpstr>
      <vt:lpstr>Calibri Light</vt:lpstr>
      <vt:lpstr>Office 佈景主題</vt:lpstr>
      <vt:lpstr>Chisel3 presentation</vt:lpstr>
      <vt:lpstr>Outline</vt:lpstr>
      <vt:lpstr>Architecture introduction</vt:lpstr>
      <vt:lpstr>Installation</vt:lpstr>
      <vt:lpstr>Verification</vt:lpstr>
      <vt:lpstr>Ring counter</vt:lpstr>
      <vt:lpstr>Ring 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Chisel3 presentation</dc:title>
  <dc:creator>sue wei young</dc:creator>
  <cp:lastModifiedBy>sue wei young</cp:lastModifiedBy>
  <cp:revision>19</cp:revision>
  <dcterms:created xsi:type="dcterms:W3CDTF">2023-04-10T16:27:11Z</dcterms:created>
  <dcterms:modified xsi:type="dcterms:W3CDTF">2023-04-13T04:41:29Z</dcterms:modified>
</cp:coreProperties>
</file>