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67" r:id="rId3"/>
    <p:sldId id="269" r:id="rId4"/>
    <p:sldId id="272" r:id="rId5"/>
    <p:sldId id="271" r:id="rId6"/>
    <p:sldId id="26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omfortaa" panose="020F0603070000060003" pitchFamily="34" charset="0"/>
      <p:regular r:id="rId12"/>
      <p:bold r:id="rId13"/>
    </p:embeddedFont>
    <p:embeddedFont>
      <p:font typeface="HY견고딕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15C"/>
    <a:srgbClr val="DF3327"/>
    <a:srgbClr val="A40000"/>
    <a:srgbClr val="003399"/>
    <a:srgbClr val="008BBC"/>
    <a:srgbClr val="006600"/>
    <a:srgbClr val="669900"/>
    <a:srgbClr val="004600"/>
    <a:srgbClr val="003300"/>
    <a:srgbClr val="EE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85" d="100"/>
          <a:sy n="85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2020-08-17(Mon)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2020-08-17(Mon)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5525566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A4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2020-08-17(Mon)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979712" y="3429000"/>
            <a:ext cx="5525566" cy="1440160"/>
          </a:xfrm>
        </p:spPr>
        <p:txBody>
          <a:bodyPr/>
          <a:lstStyle/>
          <a:p>
            <a:r>
              <a:rPr lang="en-US" altLang="ko-KR" b="1" dirty="0" smtClean="0">
                <a:latin typeface="Comfortaa" panose="020F0603070000060003" pitchFamily="34" charset="0"/>
              </a:rPr>
              <a:t>GIST College, 7</a:t>
            </a:r>
            <a:r>
              <a:rPr lang="en-US" altLang="ko-KR" b="1" baseline="30000" dirty="0" smtClean="0">
                <a:latin typeface="Comfortaa" panose="020F0603070000060003" pitchFamily="34" charset="0"/>
              </a:rPr>
              <a:t>th</a:t>
            </a:r>
            <a:r>
              <a:rPr lang="en-US" altLang="ko-KR" b="1" dirty="0" smtClean="0">
                <a:latin typeface="Comfortaa" panose="020F0603070000060003" pitchFamily="34" charset="0"/>
              </a:rPr>
              <a:t> Semester</a:t>
            </a:r>
          </a:p>
          <a:p>
            <a:r>
              <a:rPr lang="en-US" altLang="ko-KR" b="1" dirty="0" smtClean="0">
                <a:latin typeface="Comfortaa" panose="020F0603070000060003" pitchFamily="34" charset="0"/>
              </a:rPr>
              <a:t>School of EECS</a:t>
            </a:r>
            <a:endParaRPr lang="en-US" altLang="ko-KR" b="1" dirty="0">
              <a:latin typeface="Comfortaa" panose="020F0603070000060003" pitchFamily="34" charset="0"/>
            </a:endParaRPr>
          </a:p>
          <a:p>
            <a:r>
              <a:rPr lang="en-US" altLang="ko-KR" b="1" dirty="0" err="1" smtClean="0">
                <a:latin typeface="Comfortaa" panose="020F0603070000060003" pitchFamily="34" charset="0"/>
              </a:rPr>
              <a:t>Suwhoan</a:t>
            </a:r>
            <a:r>
              <a:rPr lang="en-US" altLang="ko-KR" b="1" dirty="0" smtClean="0">
                <a:latin typeface="Comfortaa" panose="020F0603070000060003" pitchFamily="34" charset="0"/>
              </a:rPr>
              <a:t> Lim (</a:t>
            </a:r>
            <a:r>
              <a:rPr lang="ko-KR" altLang="en-US" b="1" dirty="0" smtClean="0">
                <a:latin typeface="Comfortaa" panose="020F0603070000060003" pitchFamily="34" charset="0"/>
              </a:rPr>
              <a:t>임수환</a:t>
            </a:r>
            <a:r>
              <a:rPr lang="en-US" altLang="ko-KR" b="1" dirty="0" smtClean="0">
                <a:latin typeface="Comfortaa" panose="020F0603070000060003" pitchFamily="34" charset="0"/>
              </a:rPr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1400383"/>
          </a:xfrm>
        </p:spPr>
        <p:txBody>
          <a:bodyPr/>
          <a:lstStyle/>
          <a:p>
            <a:r>
              <a:rPr lang="en-US" altLang="ko-KR" dirty="0" smtClean="0"/>
              <a:t>U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ML</a:t>
            </a:r>
            <a:r>
              <a:rPr lang="en-US" altLang="ko-KR" dirty="0" smtClean="0"/>
              <a:t>C 2020</a:t>
            </a:r>
            <a:br>
              <a:rPr lang="en-US" altLang="ko-KR" dirty="0" smtClean="0"/>
            </a:br>
            <a:r>
              <a:rPr lang="en-US" altLang="ko-KR" sz="3000" dirty="0" smtClean="0"/>
              <a:t>x Blockchain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Myself!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211960" y="1532654"/>
            <a:ext cx="3888432" cy="477666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Comfortaa" panose="020F0603070000060003" pitchFamily="34" charset="0"/>
              </a:rPr>
              <a:t>Suwhoan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 Lim </a:t>
            </a:r>
            <a:r>
              <a:rPr lang="en-US" altLang="ko-KR" sz="2000" dirty="0" smtClean="0">
                <a:latin typeface="Comfortaa" panose="020F0603070000060003" pitchFamily="34" charset="0"/>
              </a:rPr>
              <a:t>(</a:t>
            </a:r>
            <a:r>
              <a:rPr lang="ko-KR" altLang="en-US" sz="2000" dirty="0" smtClean="0">
                <a:latin typeface="Comfortaa" panose="020F0603070000060003" pitchFamily="34" charset="0"/>
              </a:rPr>
              <a:t>임수환</a:t>
            </a:r>
            <a:r>
              <a:rPr lang="en-US" altLang="ko-KR" sz="2000" dirty="0" smtClean="0">
                <a:latin typeface="Comfortaa" panose="020F0603070000060003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1998.04.17 ~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GIST College</a:t>
            </a:r>
            <a:r>
              <a:rPr lang="en-US" altLang="ko-KR" sz="2000" dirty="0" smtClean="0">
                <a:latin typeface="Comfortaa" panose="020F0603070000060003" pitchFamily="34" charset="0"/>
              </a:rPr>
              <a:t>, School of 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EECS</a:t>
            </a:r>
            <a:r>
              <a:rPr lang="en-US" altLang="ko-KR" sz="2000" dirty="0" smtClean="0">
                <a:latin typeface="Comfortaa" panose="020F0603070000060003" pitchFamily="34" charset="0"/>
              </a:rPr>
              <a:t>, 7</a:t>
            </a:r>
            <a:r>
              <a:rPr lang="en-US" altLang="ko-KR" sz="2000" baseline="30000" dirty="0" smtClean="0">
                <a:latin typeface="Comfortaa" panose="020F0603070000060003" pitchFamily="34" charset="0"/>
              </a:rPr>
              <a:t>th</a:t>
            </a:r>
            <a:r>
              <a:rPr lang="en-US" altLang="ko-KR" sz="2000" dirty="0" smtClean="0">
                <a:latin typeface="Comfortaa" panose="020F0603070000060003" pitchFamily="34" charset="0"/>
              </a:rPr>
              <a:t> Semester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Comfortaa" panose="020F0603070000060003" pitchFamily="34" charset="0"/>
              </a:rPr>
              <a:t>Lab Intern @ </a:t>
            </a:r>
            <a:r>
              <a:rPr lang="en-US" altLang="ko-KR" sz="1800" b="1" dirty="0">
                <a:latin typeface="Comfortaa" panose="020F0603070000060003" pitchFamily="34" charset="0"/>
              </a:rPr>
              <a:t>INFONET Lab </a:t>
            </a:r>
            <a:r>
              <a:rPr lang="en-US" altLang="ko-KR" sz="1800" dirty="0">
                <a:latin typeface="Comfortaa" panose="020F0603070000060003" pitchFamily="34" charset="0"/>
              </a:rPr>
              <a:t>(</a:t>
            </a:r>
            <a:r>
              <a:rPr lang="en-US" altLang="ko-KR" sz="1800" dirty="0" err="1">
                <a:latin typeface="Comfortaa" panose="020F0603070000060003" pitchFamily="34" charset="0"/>
              </a:rPr>
              <a:t>INFOrmation</a:t>
            </a:r>
            <a:r>
              <a:rPr lang="en-US" altLang="ko-KR" sz="1800" dirty="0">
                <a:latin typeface="Comfortaa" panose="020F0603070000060003" pitchFamily="34" charset="0"/>
              </a:rPr>
              <a:t> sensing, processing, controlling and </a:t>
            </a:r>
            <a:r>
              <a:rPr lang="en-US" altLang="ko-KR" sz="1800" dirty="0" err="1">
                <a:latin typeface="Comfortaa" panose="020F0603070000060003" pitchFamily="34" charset="0"/>
              </a:rPr>
              <a:t>NETworking</a:t>
            </a:r>
            <a:r>
              <a:rPr lang="en-US" altLang="ko-KR" sz="1800" dirty="0" smtClean="0">
                <a:latin typeface="Comfortaa" panose="020F0603070000060003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Comfortaa" panose="020F0603070000060003" pitchFamily="34" charset="0"/>
              </a:rPr>
              <a:t>Under Supervision of </a:t>
            </a:r>
            <a:r>
              <a:rPr lang="en-US" altLang="ko-KR" sz="1800" b="1" dirty="0" smtClean="0">
                <a:latin typeface="Comfortaa" panose="020F0603070000060003" pitchFamily="34" charset="0"/>
              </a:rPr>
              <a:t>Prof. Heung-No Lee </a:t>
            </a:r>
            <a:r>
              <a:rPr lang="en-US" altLang="ko-KR" sz="1800" dirty="0" smtClean="0">
                <a:latin typeface="Comfortaa" panose="020F0603070000060003" pitchFamily="34" charset="0"/>
              </a:rPr>
              <a:t>(infonet.gist.ac.kr)</a:t>
            </a:r>
            <a:endParaRPr lang="en-US" altLang="ko-KR" sz="1800" dirty="0">
              <a:latin typeface="Comfortaa" panose="020F06030700000600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Comfortaa" panose="020F06030700000600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Comfortaa" panose="020F0603070000060003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Comfortaa" panose="020F06030700000600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842595" cy="407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Myself! – Things I Like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3888432" cy="79208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Reading short novels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503721" y="1923779"/>
            <a:ext cx="3888432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Watching movies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189676" y="2747247"/>
            <a:ext cx="3888432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Spending time with my family / friends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57536" y="5085184"/>
            <a:ext cx="6552728" cy="22322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Current Interest: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- Blockchain Technology – 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Security / Scalability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Comfortaa" panose="020F0603070000060003" pitchFamily="34" charset="0"/>
              </a:rPr>
              <a:t>- Looking forward to meet new people @ UMLC 2020!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Comfortaa" panose="020F06030700000600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50" y="2474385"/>
            <a:ext cx="1224941" cy="17957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91" y="2975904"/>
            <a:ext cx="1191469" cy="1796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4" y="1157600"/>
            <a:ext cx="1479824" cy="12824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39" y="3291050"/>
            <a:ext cx="2081549" cy="1561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9" y="3444225"/>
            <a:ext cx="1918596" cy="14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Research Intro – Blockchain E-Voting</a:t>
            </a:r>
            <a:endParaRPr lang="ko-KR" altLang="en-US" sz="28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1772816"/>
            <a:ext cx="2520280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Problem:</a:t>
            </a:r>
          </a:p>
          <a:p>
            <a:pPr algn="ctr"/>
            <a:r>
              <a:rPr lang="en-US" altLang="ko-KR" dirty="0" smtClean="0"/>
              <a:t>Voting data can be fabricated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92080" y="1772816"/>
            <a:ext cx="2520280" cy="12241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Solution: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Let’s </a:t>
            </a:r>
            <a:r>
              <a:rPr lang="en-US" altLang="ko-KR" dirty="0"/>
              <a:t>store data on a </a:t>
            </a:r>
            <a:r>
              <a:rPr lang="en-US" altLang="ko-KR" dirty="0" smtClean="0"/>
              <a:t>blockchain</a:t>
            </a:r>
            <a:endParaRPr lang="en-US" altLang="ko-KR" dirty="0"/>
          </a:p>
        </p:txBody>
      </p:sp>
      <p:sp>
        <p:nvSpPr>
          <p:cNvPr id="9" name="오른쪽 화살표 8"/>
          <p:cNvSpPr/>
          <p:nvPr/>
        </p:nvSpPr>
        <p:spPr>
          <a:xfrm>
            <a:off x="3743908" y="2204864"/>
            <a:ext cx="1224136" cy="360040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3753036"/>
            <a:ext cx="2520280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Problem 2: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Blockchain is public (Everyone can access the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3753036"/>
            <a:ext cx="2520280" cy="12241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 2: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 the data before sending it to the blockchain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743908" y="4185084"/>
            <a:ext cx="1224136" cy="360040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763688" y="5733256"/>
            <a:ext cx="5184576" cy="515189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 algn="ctr"/>
            <a:r>
              <a:rPr lang="en-US" altLang="ko-KR" b="1" dirty="0" smtClean="0">
                <a:latin typeface="Comfortaa" panose="020F0603070000060003" pitchFamily="34" charset="0"/>
              </a:rPr>
              <a:t>Shamir’s Secret Sharing Scheme.</a:t>
            </a:r>
            <a:endParaRPr lang="en-US" altLang="ko-KR" b="1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1" grpId="0" animBg="1"/>
      <p:bldP spid="12" grpId="0" animBg="1"/>
      <p:bldP spid="13" grpId="0" animBg="1"/>
      <p:bldP spid="1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59142"/>
          <a:stretch/>
        </p:blipFill>
        <p:spPr>
          <a:xfrm>
            <a:off x="5624921" y="5795399"/>
            <a:ext cx="1463167" cy="5106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59142"/>
          <a:stretch/>
        </p:blipFill>
        <p:spPr>
          <a:xfrm flipV="1">
            <a:off x="5624921" y="3350415"/>
            <a:ext cx="1463167" cy="5106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Research Intro – 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2160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Implement Shamir’s Secret Sharing Scheme in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Comfortaa" panose="020F0603070000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fortaa" panose="020F0603070000060003" pitchFamily="34" charset="0"/>
              </a:rPr>
              <a:t>Automatic interaction between a python file and </a:t>
            </a:r>
            <a:r>
              <a:rPr lang="en-US" altLang="ko-KR" dirty="0" err="1" smtClean="0">
                <a:latin typeface="Comfortaa" panose="020F0603070000060003" pitchFamily="34" charset="0"/>
              </a:rPr>
              <a:t>Ethereum</a:t>
            </a:r>
            <a:r>
              <a:rPr lang="en-US" altLang="ko-KR" dirty="0" smtClean="0">
                <a:latin typeface="Comfortaa" panose="020F0603070000060003" pitchFamily="34" charset="0"/>
              </a:rPr>
              <a:t> </a:t>
            </a:r>
            <a:r>
              <a:rPr lang="en-US" altLang="ko-KR" dirty="0" err="1" smtClean="0">
                <a:latin typeface="Comfortaa" panose="020F0603070000060003" pitchFamily="34" charset="0"/>
              </a:rPr>
              <a:t>Testnet</a:t>
            </a:r>
            <a:r>
              <a:rPr lang="en-US" altLang="ko-KR" dirty="0" smtClean="0">
                <a:latin typeface="Comfortaa" panose="020F0603070000060003" pitchFamily="34" charset="0"/>
              </a:rPr>
              <a:t> (Smart Contract)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40" y="4417735"/>
            <a:ext cx="936104" cy="897230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683568" y="5303097"/>
            <a:ext cx="2079848" cy="495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omfortaa" panose="020F0603070000060003" pitchFamily="34" charset="0"/>
              </a:rPr>
              <a:t>Python Code</a:t>
            </a:r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2983632" y="4221088"/>
            <a:ext cx="2079848" cy="495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omfortaa" panose="020F0603070000060003" pitchFamily="34" charset="0"/>
              </a:rPr>
              <a:t>Web3py Library</a:t>
            </a:r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96000" y="3861048"/>
            <a:ext cx="7200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47928" y="4221088"/>
            <a:ext cx="1440160" cy="12241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Smart Contract (Solidity)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텍스트 개체 틀 3"/>
          <p:cNvSpPr txBox="1">
            <a:spLocks/>
          </p:cNvSpPr>
          <p:nvPr/>
        </p:nvSpPr>
        <p:spPr>
          <a:xfrm>
            <a:off x="5305306" y="5805264"/>
            <a:ext cx="2079848" cy="495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omfortaa" panose="020F0603070000060003" pitchFamily="34" charset="0"/>
              </a:rPr>
              <a:t>…</a:t>
            </a:r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13" name="텍스트 개체 틀 3"/>
          <p:cNvSpPr txBox="1">
            <a:spLocks/>
          </p:cNvSpPr>
          <p:nvPr/>
        </p:nvSpPr>
        <p:spPr>
          <a:xfrm>
            <a:off x="5305306" y="3284984"/>
            <a:ext cx="2079848" cy="495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omfortaa" panose="020F0603070000060003" pitchFamily="34" charset="0"/>
              </a:rPr>
              <a:t>…</a:t>
            </a:r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96000" y="5445224"/>
            <a:ext cx="72008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3"/>
          <p:cNvSpPr txBox="1">
            <a:spLocks/>
          </p:cNvSpPr>
          <p:nvPr/>
        </p:nvSpPr>
        <p:spPr>
          <a:xfrm>
            <a:off x="7088088" y="4493910"/>
            <a:ext cx="1368152" cy="495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 smtClean="0">
                <a:latin typeface="Comfortaa" panose="020F0603070000060003" pitchFamily="34" charset="0"/>
              </a:rPr>
              <a:t>Ethereum</a:t>
            </a:r>
            <a:r>
              <a:rPr lang="en-US" sz="2000" dirty="0" smtClean="0">
                <a:latin typeface="Comfortaa" panose="020F0603070000060003" pitchFamily="34" charset="0"/>
              </a:rPr>
              <a:t> </a:t>
            </a:r>
          </a:p>
          <a:p>
            <a:pPr algn="ctr"/>
            <a:r>
              <a:rPr lang="en-US" sz="2000" dirty="0" err="1" smtClean="0">
                <a:latin typeface="Comfortaa" panose="020F0603070000060003" pitchFamily="34" charset="0"/>
              </a:rPr>
              <a:t>Testnet</a:t>
            </a:r>
            <a:endParaRPr lang="en-US" sz="2000" dirty="0">
              <a:latin typeface="Comfortaa" panose="020F0603070000060003" pitchFamily="34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flipH="1">
            <a:off x="2407568" y="4690308"/>
            <a:ext cx="2736304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18985" t="-44490" b="1"/>
          <a:stretch/>
        </p:blipFill>
        <p:spPr>
          <a:xfrm>
            <a:off x="3258192" y="4442571"/>
            <a:ext cx="2257152" cy="6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193899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Thank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200</Words>
  <Application>Microsoft Office PowerPoint</Application>
  <PresentationFormat>화면 슬라이드 쇼(4:3)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굴림체</vt:lpstr>
      <vt:lpstr>맑은 고딕</vt:lpstr>
      <vt:lpstr>Comfortaa</vt:lpstr>
      <vt:lpstr>Arial</vt:lpstr>
      <vt:lpstr>HY견고딕</vt:lpstr>
      <vt:lpstr>Office 테마</vt:lpstr>
      <vt:lpstr>UMLC 2020 x Blockchain</vt:lpstr>
      <vt:lpstr>1. About Myself!</vt:lpstr>
      <vt:lpstr>1. About Myself! – Things I Like</vt:lpstr>
      <vt:lpstr>2. Research Intro – Blockchain E-Voting</vt:lpstr>
      <vt:lpstr>2. Research Intro – 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임 수환</cp:lastModifiedBy>
  <cp:revision>315</cp:revision>
  <dcterms:created xsi:type="dcterms:W3CDTF">2010-02-01T08:03:16Z</dcterms:created>
  <dcterms:modified xsi:type="dcterms:W3CDTF">2020-08-17T07:00:00Z</dcterms:modified>
</cp:coreProperties>
</file>