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sldIdLst>
    <p:sldId id="362" r:id="rId2"/>
    <p:sldId id="319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나눔바른고딕 UltraLight" panose="000003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un Yungcheol" initials="BY" lastIdx="1" clrIdx="0">
    <p:extLst>
      <p:ext uri="{19B8F6BF-5375-455C-9EA6-DF929625EA0E}">
        <p15:presenceInfo xmlns:p15="http://schemas.microsoft.com/office/powerpoint/2012/main" userId="e0decfe0615daa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6E4"/>
    <a:srgbClr val="E71224"/>
    <a:srgbClr val="FFC114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91902" autoAdjust="0"/>
  </p:normalViewPr>
  <p:slideViewPr>
    <p:cSldViewPr snapToGrid="0">
      <p:cViewPr varScale="1">
        <p:scale>
          <a:sx n="92" d="100"/>
          <a:sy n="92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352C8-908E-4ADC-B5E4-43F4469332EA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67C80-AD76-41B7-A635-B0C302B33A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2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 UltraLight" panose="00000300000000000000" pitchFamily="2" charset="-127"/>
                <a:ea typeface="나눔바른고딕 UltraLight" panose="00000300000000000000" pitchFamily="2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 UltraLight" panose="00000300000000000000" pitchFamily="2" charset="-127"/>
                <a:ea typeface="나눔바른고딕 Ultra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8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0852"/>
            <a:ext cx="7886700" cy="977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28" y="1747777"/>
            <a:ext cx="7751421" cy="4236334"/>
          </a:xfrm>
        </p:spPr>
        <p:txBody>
          <a:bodyPr>
            <a:normAutofit/>
          </a:bodyPr>
          <a:lstStyle>
            <a:lvl1pPr marL="266700" indent="-266700">
              <a:defRPr sz="3600">
                <a:latin typeface="+mj-lt"/>
              </a:defRPr>
            </a:lvl1pPr>
            <a:lvl2pPr marL="625475" indent="-358775">
              <a:buFont typeface="Calibri Light" panose="020F0302020204030204" pitchFamily="34" charset="0"/>
              <a:buChar char="‒"/>
              <a:tabLst>
                <a:tab pos="531813" algn="l"/>
              </a:tabLst>
              <a:defRPr sz="32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9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16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0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1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341B-3BFF-4A46-A300-3AE52B4DCD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6EAE-7102-40BB-BE92-641106321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0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defRPr>
            </a:lvl1pPr>
          </a:lstStyle>
          <a:p>
            <a:fld id="{8318341B-3BFF-4A46-A300-3AE52B4DCDC7}" type="datetimeFigureOut">
              <a:rPr lang="ko-KR" altLang="en-US" smtClean="0"/>
              <a:pPr/>
              <a:t>2020-08-25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defRPr>
            </a:lvl1pPr>
          </a:lstStyle>
          <a:p>
            <a:fld id="{76116EAE-7102-40BB-BE92-641106321A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8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 UltraLight" panose="00000300000000000000" pitchFamily="2" charset="-127"/>
          <a:ea typeface="나눔바른고딕 UltraLight" panose="00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 UltraLight" panose="00000300000000000000" pitchFamily="2" charset="-127"/>
          <a:ea typeface="나눔바른고딕 UltraLight" panose="00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 UltraLight" panose="00000300000000000000" pitchFamily="2" charset="-127"/>
          <a:ea typeface="나눔바른고딕 UltraLight" panose="00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 UltraLight" panose="00000300000000000000" pitchFamily="2" charset="-127"/>
          <a:ea typeface="나눔바른고딕 Ultra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0000300000000000000" pitchFamily="2" charset="-127"/>
          <a:ea typeface="나눔바른고딕 Ultra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 UltraLight" panose="00000300000000000000" pitchFamily="2" charset="-127"/>
          <a:ea typeface="나눔바른고딕 Ultra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0F764141-27F0-4693-A669-6283EF0B3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CA28FE-670F-4478-8C2B-37A32FC4685A}"/>
              </a:ext>
            </a:extLst>
          </p:cNvPr>
          <p:cNvSpPr txBox="1"/>
          <p:nvPr/>
        </p:nvSpPr>
        <p:spPr>
          <a:xfrm>
            <a:off x="3888960" y="3136612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GitHub</a:t>
            </a: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46791A-2A9A-4508-848D-663D5FE2B7EF}"/>
              </a:ext>
            </a:extLst>
          </p:cNvPr>
          <p:cNvSpPr/>
          <p:nvPr/>
        </p:nvSpPr>
        <p:spPr>
          <a:xfrm>
            <a:off x="1021295" y="307726"/>
            <a:ext cx="5930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Github Link: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>
                <a:solidFill>
                  <a:srgbClr val="FF0000"/>
                </a:solidFill>
                <a:latin typeface="Calibri" panose="020F0502020204030204"/>
                <a:ea typeface="맑은 고딕" panose="020B0503020000020004" pitchFamily="50" charset="-127"/>
              </a:rPr>
              <a:t>your link here…</a:t>
            </a:r>
            <a:endParaRPr kumimoji="0" lang="ko-KR" altLang="en-US" sz="32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6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0A9CFCC-EE3A-44C1-BACA-2FA63EC8B8DF}"/>
              </a:ext>
            </a:extLst>
          </p:cNvPr>
          <p:cNvSpPr/>
          <p:nvPr/>
        </p:nvSpPr>
        <p:spPr>
          <a:xfrm>
            <a:off x="925830" y="1613118"/>
            <a:ext cx="72923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Partially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the works were done 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in </a:t>
            </a:r>
            <a:r>
              <a:rPr kumimoji="0" lang="en-US" altLang="ko-KR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UMLC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2020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배달의민족 도현" panose="020B0600000101010101" pitchFamily="50" charset="-127"/>
                <a:cs typeface="+mn-cs"/>
              </a:rPr>
              <a:t>camp supported by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1E877A-D23B-46F2-BA97-31A5B425A709}"/>
              </a:ext>
            </a:extLst>
          </p:cNvPr>
          <p:cNvGrpSpPr/>
          <p:nvPr/>
        </p:nvGrpSpPr>
        <p:grpSpPr>
          <a:xfrm>
            <a:off x="3497581" y="3792481"/>
            <a:ext cx="2212337" cy="490563"/>
            <a:chOff x="366026" y="3746745"/>
            <a:chExt cx="1152722" cy="255605"/>
          </a:xfrm>
        </p:grpSpPr>
        <p:pic>
          <p:nvPicPr>
            <p:cNvPr id="8" name="그림 7" descr="클립아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3DFC02A9-7088-417B-8C37-0DF5535F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067" y="3755706"/>
              <a:ext cx="395681" cy="23041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FCA5E9C-CFF2-4B66-8C6C-4CC8BD27D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26" y="3746745"/>
              <a:ext cx="723958" cy="255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927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Calibri</vt:lpstr>
      <vt:lpstr>Arial</vt:lpstr>
      <vt:lpstr>나눔바른고딕 UltraLight</vt:lpstr>
      <vt:lpstr>Calibri Light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 Yungcheol</dc:creator>
  <cp:lastModifiedBy>Byun Yungcheol</cp:lastModifiedBy>
  <cp:revision>3</cp:revision>
  <dcterms:created xsi:type="dcterms:W3CDTF">2020-08-25T07:04:27Z</dcterms:created>
  <dcterms:modified xsi:type="dcterms:W3CDTF">2020-08-25T08:08:33Z</dcterms:modified>
</cp:coreProperties>
</file>