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</p:sldIdLst>
  <p:sldSz cx="12192000" cy="6858000"/>
  <p:notesSz cx="6858000" cy="9144000"/>
  <p:embeddedFontLst>
    <p:embeddedFont>
      <p:font typeface="LilyUPC" panose="020B0604020202020204" pitchFamily="34" charset="-34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ngsana New" panose="02020603050405020304" pitchFamily="18" charset="-34"/>
      <p:regular r:id="rId16"/>
      <p:bold r:id="rId17"/>
      <p:italic r:id="rId18"/>
      <p:boldItalic r:id="rId19"/>
    </p:embeddedFont>
    <p:embeddedFont>
      <p:font typeface="Algerian" panose="04020705040A02060702" pitchFamily="82" charset="0"/>
      <p:regular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TH Sarabun New" panose="020B0500040200020003" pitchFamily="34" charset="-34"/>
      <p:regular r:id="rId23"/>
      <p:bold r:id="rId24"/>
      <p:italic r:id="rId25"/>
      <p:boldItalic r:id="rId26"/>
    </p:embeddedFont>
    <p:embeddedFont>
      <p:font typeface="Cordia New" panose="020B0304020202020204" pitchFamily="34" charset="-34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99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09C7C-F147-473E-9AF4-1B2757CA1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16AC665-E73D-4FFF-8A63-56C26DC8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BBEED65-537F-4F1B-A594-D729E407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67BB833-9E2E-4A8A-B706-FD316693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B7D7C0-19A4-401F-B837-75E7692B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4F9874C-BD0B-46D4-A19F-3C9C1ADC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F8E4ADC-AE12-4D27-9CE4-A0C09571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A2F4B9A-0D97-44F5-B274-C6B7295A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FE7156A-A306-4BCB-A6A0-C7FDB607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E88DFE-A363-4AE9-90A8-805B4FFB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D3735A5-D9AE-4476-8A2B-23F009D3B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7EBAFA7-9404-4AC6-A2FC-BE2C8303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6EED30C-800A-4C6D-9D82-87B7AEA6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B43736B-5FFF-47C5-A154-FE2995AE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4DBC55C-402F-4B27-876C-4514D9F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971FD1-E668-4FD3-B3E4-CD3D4FB9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3A616DA-0E5B-4676-82DC-D5A8B9CC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09A57F-EDC0-4F8E-9490-52646EC0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BBD099-CD2B-4FD0-A135-33EB3B9F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4B4E9E3-38E1-4810-88CF-EF878CA6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B2CE6D-3AD8-4A30-9CC8-E5D3EF9E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C89F271-5AFB-4763-9571-07F1C38C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0598D45-04E9-4EBF-9C6C-5BE34BDD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3C2F69D-65F1-4520-AA27-F23911E8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3937396-870D-4665-BBF0-2AF8AB3D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2A0358-01BD-4643-BB22-991E88DB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F9CAF6-2226-484B-9FEB-C110AFE2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B9F26A0-3598-4669-8220-93A05FBC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09FC820-89E2-40AA-9C55-E9A46976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A98DF8F-0471-463A-B48A-2D7AA7D9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D9D5B82-8D57-4522-87C1-8FFB5388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8E9B0C-8DAD-49E7-8F07-326A15B9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4E5AEDA-2A33-4FC3-BBFC-B3719871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89F75DD-4DAB-4DDC-9F49-3CCE725E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F0EFE59-F014-472E-96E8-470646982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F07A7E7-E6D5-46DE-8C19-145D71681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589EEF36-4FD9-460D-9BB2-2DA3E0D8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69F1B86-2AE6-454F-A945-DC4DD544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9A4B182-9B9C-442D-A731-819B5EF0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7AD2F63-A5E5-43DD-A010-7123E024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9820ABF-A4FD-4E0A-8007-54FEBB50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D0D3D26-3060-4ECA-BC99-3148AD2A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0EE3F69-7D22-40BE-B021-6F2981B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B36DA1B-ED9D-4F7E-B1AE-E7235DF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DEE16DE-3CD1-4FEE-B009-0EBDC88A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C3E8914-37CE-42B2-B3DE-90701155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B15FAC-A16F-47FA-9F80-D61CED31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85B07F-5ECB-46C5-B59E-90BF2EB9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4ACB056-2028-4A45-8E89-60C6D589E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7CA62A8-A582-43F8-B611-97E81A03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B25189A-4D03-45C5-A8B2-46EEE1F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4F534E3-FAA4-4CA0-9600-70857D37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D30037-B1D6-4179-AA35-9344F257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1ECC57B-D733-4EFF-8F38-493AE168A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8CF15CE-AC7B-4162-950D-CCDA26DD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5ECA92B-418F-4CB5-BA12-99586238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8D053C2-4BCA-4FB9-A0E6-140EDC4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1042F59-3817-4FC7-8DD3-72016C1C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95E45BF-E2D9-4D66-B11C-5AEB7207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A3FBE46-882B-45AB-A2F6-A33C0AB8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08647F-4A43-4E13-8738-B1A268B0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466EF-5020-4CC8-AD27-F1435F9267C3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58D29DA-DFC7-43CD-83BF-42728AE2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D50E47C-1B6E-4765-BF04-5775FF035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B534-64D0-475A-9B2E-070E7F1E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รูปแบบอิสระ: รูปร่าง 11">
            <a:extLst>
              <a:ext uri="{FF2B5EF4-FFF2-40B4-BE49-F238E27FC236}">
                <a16:creationId xmlns:a16="http://schemas.microsoft.com/office/drawing/2014/main" id="{D0CAD27B-0C78-48AE-B720-F5D850FB96F5}"/>
              </a:ext>
            </a:extLst>
          </p:cNvPr>
          <p:cNvSpPr/>
          <p:nvPr/>
        </p:nvSpPr>
        <p:spPr>
          <a:xfrm>
            <a:off x="-1079686" y="-561473"/>
            <a:ext cx="14046572" cy="6849979"/>
          </a:xfrm>
          <a:custGeom>
            <a:avLst/>
            <a:gdLst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27035 w 14019610"/>
              <a:gd name="connsiteY15" fmla="*/ 1750590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43046 w 14019610"/>
              <a:gd name="connsiteY15" fmla="*/ 643798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595012 w 14019610"/>
              <a:gd name="connsiteY15" fmla="*/ 2355008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276537 w 14019610"/>
              <a:gd name="connsiteY8" fmla="*/ 414159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372606 w 14019610"/>
              <a:gd name="connsiteY8" fmla="*/ 1293313 h 3351774"/>
              <a:gd name="connsiteX9" fmla="*/ 5389078 w 14019610"/>
              <a:gd name="connsiteY9" fmla="*/ 836190 h 3351774"/>
              <a:gd name="connsiteX10" fmla="*/ 5529755 w 14019610"/>
              <a:gd name="connsiteY10" fmla="*/ 245347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372606 w 14019610"/>
              <a:gd name="connsiteY8" fmla="*/ 1293313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80471 w 14019610"/>
              <a:gd name="connsiteY8" fmla="*/ 1293313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32436 w 14019610"/>
              <a:gd name="connsiteY8" fmla="*/ 1277614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06530 w 14019610"/>
              <a:gd name="connsiteY12" fmla="*/ 231279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32436 w 14019610"/>
              <a:gd name="connsiteY8" fmla="*/ 1277614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38553 w 14019610"/>
              <a:gd name="connsiteY12" fmla="*/ 1086884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498565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  <a:gd name="connsiteX0" fmla="*/ 845214 w 14019610"/>
              <a:gd name="connsiteY0" fmla="*/ 1328559 h 3351774"/>
              <a:gd name="connsiteX1" fmla="*/ 1436057 w 14019610"/>
              <a:gd name="connsiteY1" fmla="*/ 2369568 h 3351774"/>
              <a:gd name="connsiteX2" fmla="*/ 2350457 w 14019610"/>
              <a:gd name="connsiteY2" fmla="*/ 1736522 h 3351774"/>
              <a:gd name="connsiteX3" fmla="*/ 2941300 w 14019610"/>
              <a:gd name="connsiteY3" fmla="*/ 2271095 h 3351774"/>
              <a:gd name="connsiteX4" fmla="*/ 3630617 w 14019610"/>
              <a:gd name="connsiteY4" fmla="*/ 3312104 h 3351774"/>
              <a:gd name="connsiteX5" fmla="*/ 3883835 w 14019610"/>
              <a:gd name="connsiteY5" fmla="*/ 751784 h 3351774"/>
              <a:gd name="connsiteX6" fmla="*/ 4474678 w 14019610"/>
              <a:gd name="connsiteY6" fmla="*/ 1244153 h 3351774"/>
              <a:gd name="connsiteX7" fmla="*/ 5037386 w 14019610"/>
              <a:gd name="connsiteY7" fmla="*/ 2397704 h 3351774"/>
              <a:gd name="connsiteX8" fmla="*/ 5132436 w 14019610"/>
              <a:gd name="connsiteY8" fmla="*/ 1277614 h 3351774"/>
              <a:gd name="connsiteX9" fmla="*/ 5389078 w 14019610"/>
              <a:gd name="connsiteY9" fmla="*/ 836190 h 3351774"/>
              <a:gd name="connsiteX10" fmla="*/ 5625824 w 14019610"/>
              <a:gd name="connsiteY10" fmla="*/ 959660 h 3351774"/>
              <a:gd name="connsiteX11" fmla="*/ 5811109 w 14019610"/>
              <a:gd name="connsiteY11" fmla="*/ 1708387 h 3351774"/>
              <a:gd name="connsiteX12" fmla="*/ 6138553 w 14019610"/>
              <a:gd name="connsiteY12" fmla="*/ 1086884 h 3351774"/>
              <a:gd name="connsiteX13" fmla="*/ 6387884 w 14019610"/>
              <a:gd name="connsiteY13" fmla="*/ 1750590 h 3351774"/>
              <a:gd name="connsiteX14" fmla="*/ 6500426 w 14019610"/>
              <a:gd name="connsiteY14" fmla="*/ 2397704 h 3351774"/>
              <a:gd name="connsiteX15" fmla="*/ 6675070 w 14019610"/>
              <a:gd name="connsiteY15" fmla="*/ 2425654 h 3351774"/>
              <a:gd name="connsiteX16" fmla="*/ 6781780 w 14019610"/>
              <a:gd name="connsiteY16" fmla="*/ 2186688 h 3351774"/>
              <a:gd name="connsiteX17" fmla="*/ 7442961 w 14019610"/>
              <a:gd name="connsiteY17" fmla="*/ 961691 h 3351774"/>
              <a:gd name="connsiteX18" fmla="*/ 8301090 w 14019610"/>
              <a:gd name="connsiteY18" fmla="*/ 2228891 h 3351774"/>
              <a:gd name="connsiteX19" fmla="*/ 9637521 w 14019610"/>
              <a:gd name="connsiteY19" fmla="*/ 597039 h 3351774"/>
              <a:gd name="connsiteX20" fmla="*/ 10537854 w 14019610"/>
              <a:gd name="connsiteY20" fmla="*/ 1863131 h 3351774"/>
              <a:gd name="connsiteX21" fmla="*/ 12085300 w 14019610"/>
              <a:gd name="connsiteY21" fmla="*/ 695513 h 3351774"/>
              <a:gd name="connsiteX22" fmla="*/ 12844955 w 14019610"/>
              <a:gd name="connsiteY22" fmla="*/ 1553642 h 3351774"/>
              <a:gd name="connsiteX23" fmla="*/ 13126309 w 14019610"/>
              <a:gd name="connsiteY23" fmla="*/ 737716 h 3351774"/>
              <a:gd name="connsiteX24" fmla="*/ 13098174 w 14019610"/>
              <a:gd name="connsiteY24" fmla="*/ 104670 h 3351774"/>
              <a:gd name="connsiteX25" fmla="*/ 915552 w 14019610"/>
              <a:gd name="connsiteY25" fmla="*/ 132805 h 3351774"/>
              <a:gd name="connsiteX26" fmla="*/ 873349 w 14019610"/>
              <a:gd name="connsiteY26" fmla="*/ 1384830 h 3351774"/>
              <a:gd name="connsiteX27" fmla="*/ 887417 w 14019610"/>
              <a:gd name="connsiteY27" fmla="*/ 1525507 h 335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19610" h="3351774">
                <a:moveTo>
                  <a:pt x="845214" y="1328559"/>
                </a:moveTo>
                <a:cubicBezTo>
                  <a:pt x="1015198" y="1815066"/>
                  <a:pt x="1185183" y="2301574"/>
                  <a:pt x="1436057" y="2369568"/>
                </a:cubicBezTo>
                <a:cubicBezTo>
                  <a:pt x="1686931" y="2437562"/>
                  <a:pt x="2099583" y="1752934"/>
                  <a:pt x="2350457" y="1736522"/>
                </a:cubicBezTo>
                <a:cubicBezTo>
                  <a:pt x="2601331" y="1720110"/>
                  <a:pt x="2727940" y="2008498"/>
                  <a:pt x="2941300" y="2271095"/>
                </a:cubicBezTo>
                <a:cubicBezTo>
                  <a:pt x="3154660" y="2533692"/>
                  <a:pt x="3473528" y="3565323"/>
                  <a:pt x="3630617" y="3312104"/>
                </a:cubicBezTo>
                <a:cubicBezTo>
                  <a:pt x="3787706" y="3058886"/>
                  <a:pt x="3743158" y="1096442"/>
                  <a:pt x="3883835" y="751784"/>
                </a:cubicBezTo>
                <a:cubicBezTo>
                  <a:pt x="4024512" y="407125"/>
                  <a:pt x="4282420" y="969833"/>
                  <a:pt x="4474678" y="1244153"/>
                </a:cubicBezTo>
                <a:cubicBezTo>
                  <a:pt x="4666936" y="1518473"/>
                  <a:pt x="4927760" y="2392127"/>
                  <a:pt x="5037386" y="2397704"/>
                </a:cubicBezTo>
                <a:cubicBezTo>
                  <a:pt x="5147012" y="2403281"/>
                  <a:pt x="5073821" y="1537866"/>
                  <a:pt x="5132436" y="1277614"/>
                </a:cubicBezTo>
                <a:cubicBezTo>
                  <a:pt x="5191051" y="1017362"/>
                  <a:pt x="5306847" y="889182"/>
                  <a:pt x="5389078" y="836190"/>
                </a:cubicBezTo>
                <a:cubicBezTo>
                  <a:pt x="5471309" y="783198"/>
                  <a:pt x="5555486" y="814294"/>
                  <a:pt x="5625824" y="959660"/>
                </a:cubicBezTo>
                <a:cubicBezTo>
                  <a:pt x="5696163" y="1105026"/>
                  <a:pt x="5725654" y="1687183"/>
                  <a:pt x="5811109" y="1708387"/>
                </a:cubicBezTo>
                <a:cubicBezTo>
                  <a:pt x="5896564" y="1729591"/>
                  <a:pt x="6042424" y="1079850"/>
                  <a:pt x="6138553" y="1086884"/>
                </a:cubicBezTo>
                <a:cubicBezTo>
                  <a:pt x="6234682" y="1093918"/>
                  <a:pt x="6327572" y="1532120"/>
                  <a:pt x="6387884" y="1750590"/>
                </a:cubicBezTo>
                <a:cubicBezTo>
                  <a:pt x="6448196" y="1969060"/>
                  <a:pt x="6452562" y="2285193"/>
                  <a:pt x="6500426" y="2397704"/>
                </a:cubicBezTo>
                <a:cubicBezTo>
                  <a:pt x="6548290" y="2510215"/>
                  <a:pt x="6628178" y="2460823"/>
                  <a:pt x="6675070" y="2425654"/>
                </a:cubicBezTo>
                <a:cubicBezTo>
                  <a:pt x="6721962" y="2390485"/>
                  <a:pt x="6653798" y="2430682"/>
                  <a:pt x="6781780" y="2186688"/>
                </a:cubicBezTo>
                <a:cubicBezTo>
                  <a:pt x="6909762" y="1942694"/>
                  <a:pt x="7189743" y="954657"/>
                  <a:pt x="7442961" y="961691"/>
                </a:cubicBezTo>
                <a:cubicBezTo>
                  <a:pt x="7696179" y="968725"/>
                  <a:pt x="7935330" y="2289666"/>
                  <a:pt x="8301090" y="2228891"/>
                </a:cubicBezTo>
                <a:cubicBezTo>
                  <a:pt x="8666850" y="2168116"/>
                  <a:pt x="9264727" y="657999"/>
                  <a:pt x="9637521" y="597039"/>
                </a:cubicBezTo>
                <a:cubicBezTo>
                  <a:pt x="10010315" y="536079"/>
                  <a:pt x="10129891" y="1846719"/>
                  <a:pt x="10537854" y="1863131"/>
                </a:cubicBezTo>
                <a:cubicBezTo>
                  <a:pt x="10945817" y="1879543"/>
                  <a:pt x="11700783" y="747094"/>
                  <a:pt x="12085300" y="695513"/>
                </a:cubicBezTo>
                <a:cubicBezTo>
                  <a:pt x="12469817" y="643931"/>
                  <a:pt x="12671453" y="1546608"/>
                  <a:pt x="12844955" y="1553642"/>
                </a:cubicBezTo>
                <a:cubicBezTo>
                  <a:pt x="13018457" y="1560676"/>
                  <a:pt x="13084106" y="979211"/>
                  <a:pt x="13126309" y="737716"/>
                </a:cubicBezTo>
                <a:cubicBezTo>
                  <a:pt x="13168512" y="496221"/>
                  <a:pt x="15133300" y="205488"/>
                  <a:pt x="13098174" y="104670"/>
                </a:cubicBezTo>
                <a:cubicBezTo>
                  <a:pt x="11063048" y="3852"/>
                  <a:pt x="2953023" y="-80555"/>
                  <a:pt x="915552" y="132805"/>
                </a:cubicBezTo>
                <a:cubicBezTo>
                  <a:pt x="-1121919" y="346165"/>
                  <a:pt x="878038" y="1152713"/>
                  <a:pt x="873349" y="1384830"/>
                </a:cubicBezTo>
                <a:cubicBezTo>
                  <a:pt x="868660" y="1616947"/>
                  <a:pt x="878038" y="1571227"/>
                  <a:pt x="887417" y="152550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016314-1A1F-44C7-A6C9-EE9745775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682" y="3839367"/>
            <a:ext cx="9144000" cy="1529047"/>
          </a:xfrm>
        </p:spPr>
        <p:txBody>
          <a:bodyPr>
            <a:normAutofit/>
          </a:bodyPr>
          <a:lstStyle/>
          <a:p>
            <a:r>
              <a:rPr lang="th-TH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กลุ่มที่ 16 กลุ่ม โบนิซึม(</a:t>
            </a:r>
            <a:r>
              <a:rPr lang="en-U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Bonism</a:t>
            </a:r>
            <a:r>
              <a:rPr lang="th-TH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)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B3D9ADF-660E-4DA4-B5BA-B5267D396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829" y="5163488"/>
            <a:ext cx="6490741" cy="1039114"/>
          </a:xfrm>
        </p:spPr>
        <p:txBody>
          <a:bodyPr>
            <a:normAutofit/>
          </a:bodyPr>
          <a:lstStyle/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ชั้นปีที่ 3 คณะวิทยาศาสตร์ </a:t>
            </a:r>
          </a:p>
          <a:p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สาขาวิทยาการคอมพิวเตอร์ ภาคพิเศษ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anose="020B0604020202020204" pitchFamily="34" charset="-34"/>
              <a:cs typeface="LilyUPC" panose="020B0604020202020204" pitchFamily="34" charset="-34"/>
            </a:endParaRPr>
          </a:p>
        </p:txBody>
      </p:sp>
      <p:sp>
        <p:nvSpPr>
          <p:cNvPr id="24" name="หยดน้ำ 23">
            <a:extLst>
              <a:ext uri="{FF2B5EF4-FFF2-40B4-BE49-F238E27FC236}">
                <a16:creationId xmlns:a16="http://schemas.microsoft.com/office/drawing/2014/main" id="{25ABC2C8-A31B-4476-8839-59B07DEA5F48}"/>
              </a:ext>
            </a:extLst>
          </p:cNvPr>
          <p:cNvSpPr/>
          <p:nvPr/>
        </p:nvSpPr>
        <p:spPr>
          <a:xfrm rot="18594014">
            <a:off x="254344" y="4894734"/>
            <a:ext cx="613248" cy="595612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หยดน้ำ 24">
            <a:extLst>
              <a:ext uri="{FF2B5EF4-FFF2-40B4-BE49-F238E27FC236}">
                <a16:creationId xmlns:a16="http://schemas.microsoft.com/office/drawing/2014/main" id="{8542F689-019E-4266-A2D6-82D78BC07B85}"/>
              </a:ext>
            </a:extLst>
          </p:cNvPr>
          <p:cNvSpPr/>
          <p:nvPr/>
        </p:nvSpPr>
        <p:spPr>
          <a:xfrm rot="18594014">
            <a:off x="8920462" y="3668985"/>
            <a:ext cx="361768" cy="340765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หยดน้ำ 25">
            <a:extLst>
              <a:ext uri="{FF2B5EF4-FFF2-40B4-BE49-F238E27FC236}">
                <a16:creationId xmlns:a16="http://schemas.microsoft.com/office/drawing/2014/main" id="{1BE66355-1981-4EDF-A70B-E60CB527F801}"/>
              </a:ext>
            </a:extLst>
          </p:cNvPr>
          <p:cNvSpPr/>
          <p:nvPr/>
        </p:nvSpPr>
        <p:spPr>
          <a:xfrm rot="18594014">
            <a:off x="11465687" y="3056372"/>
            <a:ext cx="361768" cy="340765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รูปแบบอิสระ: รูปร่าง 26">
            <a:extLst>
              <a:ext uri="{FF2B5EF4-FFF2-40B4-BE49-F238E27FC236}">
                <a16:creationId xmlns:a16="http://schemas.microsoft.com/office/drawing/2014/main" id="{7949D7E0-CF43-4E11-998C-8B6A40111101}"/>
              </a:ext>
            </a:extLst>
          </p:cNvPr>
          <p:cNvSpPr/>
          <p:nvPr/>
        </p:nvSpPr>
        <p:spPr>
          <a:xfrm>
            <a:off x="3181802" y="3760080"/>
            <a:ext cx="283293" cy="1006201"/>
          </a:xfrm>
          <a:custGeom>
            <a:avLst/>
            <a:gdLst>
              <a:gd name="connsiteX0" fmla="*/ 127452 w 593156"/>
              <a:gd name="connsiteY0" fmla="*/ 1095 h 1064150"/>
              <a:gd name="connsiteX1" fmla="*/ 31199 w 593156"/>
              <a:gd name="connsiteY1" fmla="*/ 819242 h 1064150"/>
              <a:gd name="connsiteX2" fmla="*/ 592673 w 593156"/>
              <a:gd name="connsiteY2" fmla="*/ 1011748 h 1064150"/>
              <a:gd name="connsiteX3" fmla="*/ 127452 w 593156"/>
              <a:gd name="connsiteY3" fmla="*/ 1095 h 1064150"/>
              <a:gd name="connsiteX0" fmla="*/ 227842 w 695259"/>
              <a:gd name="connsiteY0" fmla="*/ 458 h 1080630"/>
              <a:gd name="connsiteX1" fmla="*/ 19295 w 695259"/>
              <a:gd name="connsiteY1" fmla="*/ 882774 h 1080630"/>
              <a:gd name="connsiteX2" fmla="*/ 693063 w 695259"/>
              <a:gd name="connsiteY2" fmla="*/ 1011111 h 1080630"/>
              <a:gd name="connsiteX3" fmla="*/ 227842 w 695259"/>
              <a:gd name="connsiteY3" fmla="*/ 458 h 1080630"/>
              <a:gd name="connsiteX0" fmla="*/ 227842 w 764836"/>
              <a:gd name="connsiteY0" fmla="*/ 11723 h 1061000"/>
              <a:gd name="connsiteX1" fmla="*/ 19295 w 764836"/>
              <a:gd name="connsiteY1" fmla="*/ 894039 h 1061000"/>
              <a:gd name="connsiteX2" fmla="*/ 693063 w 764836"/>
              <a:gd name="connsiteY2" fmla="*/ 1022376 h 1061000"/>
              <a:gd name="connsiteX3" fmla="*/ 693063 w 764836"/>
              <a:gd name="connsiteY3" fmla="*/ 428817 h 1061000"/>
              <a:gd name="connsiteX4" fmla="*/ 227842 w 764836"/>
              <a:gd name="connsiteY4" fmla="*/ 11723 h 1061000"/>
              <a:gd name="connsiteX0" fmla="*/ 443068 w 755474"/>
              <a:gd name="connsiteY0" fmla="*/ 6420 h 1376539"/>
              <a:gd name="connsiteX1" fmla="*/ 9933 w 755474"/>
              <a:gd name="connsiteY1" fmla="*/ 1209578 h 1376539"/>
              <a:gd name="connsiteX2" fmla="*/ 683701 w 755474"/>
              <a:gd name="connsiteY2" fmla="*/ 1337915 h 1376539"/>
              <a:gd name="connsiteX3" fmla="*/ 683701 w 755474"/>
              <a:gd name="connsiteY3" fmla="*/ 744356 h 1376539"/>
              <a:gd name="connsiteX4" fmla="*/ 443068 w 755474"/>
              <a:gd name="connsiteY4" fmla="*/ 6420 h 1376539"/>
              <a:gd name="connsiteX0" fmla="*/ 528990 w 841396"/>
              <a:gd name="connsiteY0" fmla="*/ 0 h 1357080"/>
              <a:gd name="connsiteX1" fmla="*/ 40203 w 841396"/>
              <a:gd name="connsiteY1" fmla="*/ 737938 h 1357080"/>
              <a:gd name="connsiteX2" fmla="*/ 95855 w 841396"/>
              <a:gd name="connsiteY2" fmla="*/ 1203158 h 1357080"/>
              <a:gd name="connsiteX3" fmla="*/ 769623 w 841396"/>
              <a:gd name="connsiteY3" fmla="*/ 1331495 h 1357080"/>
              <a:gd name="connsiteX4" fmla="*/ 769623 w 841396"/>
              <a:gd name="connsiteY4" fmla="*/ 737936 h 1357080"/>
              <a:gd name="connsiteX5" fmla="*/ 528990 w 841396"/>
              <a:gd name="connsiteY5" fmla="*/ 0 h 1357080"/>
              <a:gd name="connsiteX0" fmla="*/ 528990 w 903901"/>
              <a:gd name="connsiteY0" fmla="*/ 385 h 1364111"/>
              <a:gd name="connsiteX1" fmla="*/ 40203 w 903901"/>
              <a:gd name="connsiteY1" fmla="*/ 738323 h 1364111"/>
              <a:gd name="connsiteX2" fmla="*/ 95855 w 903901"/>
              <a:gd name="connsiteY2" fmla="*/ 1203543 h 1364111"/>
              <a:gd name="connsiteX3" fmla="*/ 769623 w 903901"/>
              <a:gd name="connsiteY3" fmla="*/ 1331880 h 1364111"/>
              <a:gd name="connsiteX4" fmla="*/ 865875 w 903901"/>
              <a:gd name="connsiteY4" fmla="*/ 642070 h 1364111"/>
              <a:gd name="connsiteX5" fmla="*/ 528990 w 903901"/>
              <a:gd name="connsiteY5" fmla="*/ 385 h 1364111"/>
              <a:gd name="connsiteX0" fmla="*/ 524278 w 898600"/>
              <a:gd name="connsiteY0" fmla="*/ 385 h 1401352"/>
              <a:gd name="connsiteX1" fmla="*/ 35491 w 898600"/>
              <a:gd name="connsiteY1" fmla="*/ 738323 h 1401352"/>
              <a:gd name="connsiteX2" fmla="*/ 107184 w 898600"/>
              <a:gd name="connsiteY2" fmla="*/ 1315839 h 1401352"/>
              <a:gd name="connsiteX3" fmla="*/ 764911 w 898600"/>
              <a:gd name="connsiteY3" fmla="*/ 1331880 h 1401352"/>
              <a:gd name="connsiteX4" fmla="*/ 861163 w 898600"/>
              <a:gd name="connsiteY4" fmla="*/ 642070 h 1401352"/>
              <a:gd name="connsiteX5" fmla="*/ 524278 w 898600"/>
              <a:gd name="connsiteY5" fmla="*/ 385 h 140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600" h="1401352">
                <a:moveTo>
                  <a:pt x="524278" y="385"/>
                </a:moveTo>
                <a:cubicBezTo>
                  <a:pt x="386666" y="16427"/>
                  <a:pt x="107680" y="537797"/>
                  <a:pt x="35491" y="738323"/>
                </a:cubicBezTo>
                <a:cubicBezTo>
                  <a:pt x="-36698" y="938849"/>
                  <a:pt x="8258" y="1224934"/>
                  <a:pt x="107184" y="1315839"/>
                </a:cubicBezTo>
                <a:cubicBezTo>
                  <a:pt x="206110" y="1406744"/>
                  <a:pt x="639248" y="1444175"/>
                  <a:pt x="764911" y="1331880"/>
                </a:cubicBezTo>
                <a:cubicBezTo>
                  <a:pt x="890574" y="1219585"/>
                  <a:pt x="938700" y="810512"/>
                  <a:pt x="861163" y="642070"/>
                </a:cubicBezTo>
                <a:cubicBezTo>
                  <a:pt x="783626" y="473628"/>
                  <a:pt x="661890" y="-15657"/>
                  <a:pt x="524278" y="3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รูปแบบอิสระ: รูปร่าง 28">
            <a:extLst>
              <a:ext uri="{FF2B5EF4-FFF2-40B4-BE49-F238E27FC236}">
                <a16:creationId xmlns:a16="http://schemas.microsoft.com/office/drawing/2014/main" id="{2F2ACC83-6777-4485-866D-22E969DCB541}"/>
              </a:ext>
            </a:extLst>
          </p:cNvPr>
          <p:cNvSpPr/>
          <p:nvPr/>
        </p:nvSpPr>
        <p:spPr>
          <a:xfrm>
            <a:off x="11220812" y="5465519"/>
            <a:ext cx="179019" cy="978955"/>
          </a:xfrm>
          <a:custGeom>
            <a:avLst/>
            <a:gdLst>
              <a:gd name="connsiteX0" fmla="*/ 127452 w 593156"/>
              <a:gd name="connsiteY0" fmla="*/ 1095 h 1064150"/>
              <a:gd name="connsiteX1" fmla="*/ 31199 w 593156"/>
              <a:gd name="connsiteY1" fmla="*/ 819242 h 1064150"/>
              <a:gd name="connsiteX2" fmla="*/ 592673 w 593156"/>
              <a:gd name="connsiteY2" fmla="*/ 1011748 h 1064150"/>
              <a:gd name="connsiteX3" fmla="*/ 127452 w 593156"/>
              <a:gd name="connsiteY3" fmla="*/ 1095 h 1064150"/>
              <a:gd name="connsiteX0" fmla="*/ 227842 w 695259"/>
              <a:gd name="connsiteY0" fmla="*/ 458 h 1080630"/>
              <a:gd name="connsiteX1" fmla="*/ 19295 w 695259"/>
              <a:gd name="connsiteY1" fmla="*/ 882774 h 1080630"/>
              <a:gd name="connsiteX2" fmla="*/ 693063 w 695259"/>
              <a:gd name="connsiteY2" fmla="*/ 1011111 h 1080630"/>
              <a:gd name="connsiteX3" fmla="*/ 227842 w 695259"/>
              <a:gd name="connsiteY3" fmla="*/ 458 h 1080630"/>
              <a:gd name="connsiteX0" fmla="*/ 227842 w 764836"/>
              <a:gd name="connsiteY0" fmla="*/ 11723 h 1061000"/>
              <a:gd name="connsiteX1" fmla="*/ 19295 w 764836"/>
              <a:gd name="connsiteY1" fmla="*/ 894039 h 1061000"/>
              <a:gd name="connsiteX2" fmla="*/ 693063 w 764836"/>
              <a:gd name="connsiteY2" fmla="*/ 1022376 h 1061000"/>
              <a:gd name="connsiteX3" fmla="*/ 693063 w 764836"/>
              <a:gd name="connsiteY3" fmla="*/ 428817 h 1061000"/>
              <a:gd name="connsiteX4" fmla="*/ 227842 w 764836"/>
              <a:gd name="connsiteY4" fmla="*/ 11723 h 1061000"/>
              <a:gd name="connsiteX0" fmla="*/ 443068 w 755474"/>
              <a:gd name="connsiteY0" fmla="*/ 6420 h 1376539"/>
              <a:gd name="connsiteX1" fmla="*/ 9933 w 755474"/>
              <a:gd name="connsiteY1" fmla="*/ 1209578 h 1376539"/>
              <a:gd name="connsiteX2" fmla="*/ 683701 w 755474"/>
              <a:gd name="connsiteY2" fmla="*/ 1337915 h 1376539"/>
              <a:gd name="connsiteX3" fmla="*/ 683701 w 755474"/>
              <a:gd name="connsiteY3" fmla="*/ 744356 h 1376539"/>
              <a:gd name="connsiteX4" fmla="*/ 443068 w 755474"/>
              <a:gd name="connsiteY4" fmla="*/ 6420 h 1376539"/>
              <a:gd name="connsiteX0" fmla="*/ 528990 w 841396"/>
              <a:gd name="connsiteY0" fmla="*/ 0 h 1357080"/>
              <a:gd name="connsiteX1" fmla="*/ 40203 w 841396"/>
              <a:gd name="connsiteY1" fmla="*/ 737938 h 1357080"/>
              <a:gd name="connsiteX2" fmla="*/ 95855 w 841396"/>
              <a:gd name="connsiteY2" fmla="*/ 1203158 h 1357080"/>
              <a:gd name="connsiteX3" fmla="*/ 769623 w 841396"/>
              <a:gd name="connsiteY3" fmla="*/ 1331495 h 1357080"/>
              <a:gd name="connsiteX4" fmla="*/ 769623 w 841396"/>
              <a:gd name="connsiteY4" fmla="*/ 737936 h 1357080"/>
              <a:gd name="connsiteX5" fmla="*/ 528990 w 841396"/>
              <a:gd name="connsiteY5" fmla="*/ 0 h 1357080"/>
              <a:gd name="connsiteX0" fmla="*/ 528990 w 903901"/>
              <a:gd name="connsiteY0" fmla="*/ 385 h 1364111"/>
              <a:gd name="connsiteX1" fmla="*/ 40203 w 903901"/>
              <a:gd name="connsiteY1" fmla="*/ 738323 h 1364111"/>
              <a:gd name="connsiteX2" fmla="*/ 95855 w 903901"/>
              <a:gd name="connsiteY2" fmla="*/ 1203543 h 1364111"/>
              <a:gd name="connsiteX3" fmla="*/ 769623 w 903901"/>
              <a:gd name="connsiteY3" fmla="*/ 1331880 h 1364111"/>
              <a:gd name="connsiteX4" fmla="*/ 865875 w 903901"/>
              <a:gd name="connsiteY4" fmla="*/ 642070 h 1364111"/>
              <a:gd name="connsiteX5" fmla="*/ 528990 w 903901"/>
              <a:gd name="connsiteY5" fmla="*/ 385 h 1364111"/>
              <a:gd name="connsiteX0" fmla="*/ 524278 w 898600"/>
              <a:gd name="connsiteY0" fmla="*/ 385 h 1401352"/>
              <a:gd name="connsiteX1" fmla="*/ 35491 w 898600"/>
              <a:gd name="connsiteY1" fmla="*/ 738323 h 1401352"/>
              <a:gd name="connsiteX2" fmla="*/ 107184 w 898600"/>
              <a:gd name="connsiteY2" fmla="*/ 1315839 h 1401352"/>
              <a:gd name="connsiteX3" fmla="*/ 764911 w 898600"/>
              <a:gd name="connsiteY3" fmla="*/ 1331880 h 1401352"/>
              <a:gd name="connsiteX4" fmla="*/ 861163 w 898600"/>
              <a:gd name="connsiteY4" fmla="*/ 642070 h 1401352"/>
              <a:gd name="connsiteX5" fmla="*/ 524278 w 898600"/>
              <a:gd name="connsiteY5" fmla="*/ 385 h 140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8600" h="1401352">
                <a:moveTo>
                  <a:pt x="524278" y="385"/>
                </a:moveTo>
                <a:cubicBezTo>
                  <a:pt x="386666" y="16427"/>
                  <a:pt x="107680" y="537797"/>
                  <a:pt x="35491" y="738323"/>
                </a:cubicBezTo>
                <a:cubicBezTo>
                  <a:pt x="-36698" y="938849"/>
                  <a:pt x="8258" y="1224934"/>
                  <a:pt x="107184" y="1315839"/>
                </a:cubicBezTo>
                <a:cubicBezTo>
                  <a:pt x="206110" y="1406744"/>
                  <a:pt x="639248" y="1444175"/>
                  <a:pt x="764911" y="1331880"/>
                </a:cubicBezTo>
                <a:cubicBezTo>
                  <a:pt x="890574" y="1219585"/>
                  <a:pt x="938700" y="810512"/>
                  <a:pt x="861163" y="642070"/>
                </a:cubicBezTo>
                <a:cubicBezTo>
                  <a:pt x="783626" y="473628"/>
                  <a:pt x="661890" y="-15657"/>
                  <a:pt x="524278" y="38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รูปแบบอิสระ: รูปร่าง 9">
            <a:extLst>
              <a:ext uri="{FF2B5EF4-FFF2-40B4-BE49-F238E27FC236}">
                <a16:creationId xmlns:a16="http://schemas.microsoft.com/office/drawing/2014/main" id="{23ADC8DC-C33C-4147-AD10-4D5ADAFCEBE1}"/>
              </a:ext>
            </a:extLst>
          </p:cNvPr>
          <p:cNvSpPr/>
          <p:nvPr/>
        </p:nvSpPr>
        <p:spPr>
          <a:xfrm>
            <a:off x="-1202738" y="-266821"/>
            <a:ext cx="14372886" cy="5811346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612191 w 14019117"/>
              <a:gd name="connsiteY10" fmla="*/ 146912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365496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612191 w 14019117"/>
              <a:gd name="connsiteY10" fmla="*/ 146912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65496 w 14019117"/>
              <a:gd name="connsiteY3" fmla="*/ 3168300 h 3599892"/>
              <a:gd name="connsiteX4" fmla="*/ 3398507 w 14019117"/>
              <a:gd name="connsiteY4" fmla="*/ 866632 h 3599892"/>
              <a:gd name="connsiteX5" fmla="*/ 4649791 w 14019117"/>
              <a:gd name="connsiteY5" fmla="*/ 1957495 h 3599892"/>
              <a:gd name="connsiteX6" fmla="*/ 5518435 w 14019117"/>
              <a:gd name="connsiteY6" fmla="*/ 1747942 h 3599892"/>
              <a:gd name="connsiteX7" fmla="*/ 6606928 w 14019117"/>
              <a:gd name="connsiteY7" fmla="*/ 2118054 h 3599892"/>
              <a:gd name="connsiteX8" fmla="*/ 7282276 w 14019117"/>
              <a:gd name="connsiteY8" fmla="*/ 1801322 h 3599892"/>
              <a:gd name="connsiteX9" fmla="*/ 7810086 w 14019117"/>
              <a:gd name="connsiteY9" fmla="*/ 2198126 h 3599892"/>
              <a:gd name="connsiteX10" fmla="*/ 8612191 w 14019117"/>
              <a:gd name="connsiteY10" fmla="*/ 146912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46317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3599892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15160" y="606010"/>
                  <a:pt x="1425328" y="882674"/>
                </a:cubicBezTo>
                <a:cubicBezTo>
                  <a:pt x="1635496" y="1159338"/>
                  <a:pt x="2036633" y="3170974"/>
                  <a:pt x="2365496" y="3168300"/>
                </a:cubicBezTo>
                <a:cubicBezTo>
                  <a:pt x="2694359" y="3165626"/>
                  <a:pt x="3017791" y="1068433"/>
                  <a:pt x="3398507" y="866632"/>
                </a:cubicBezTo>
                <a:cubicBezTo>
                  <a:pt x="3779223" y="664831"/>
                  <a:pt x="4296470" y="1810610"/>
                  <a:pt x="4649791" y="1957495"/>
                </a:cubicBezTo>
                <a:cubicBezTo>
                  <a:pt x="5003112" y="2104380"/>
                  <a:pt x="5192245" y="1721182"/>
                  <a:pt x="5518435" y="1747942"/>
                </a:cubicBezTo>
                <a:cubicBezTo>
                  <a:pt x="5844625" y="1774702"/>
                  <a:pt x="6312955" y="2109157"/>
                  <a:pt x="6606928" y="2118054"/>
                </a:cubicBezTo>
                <a:cubicBezTo>
                  <a:pt x="6900901" y="2126951"/>
                  <a:pt x="7081750" y="1787977"/>
                  <a:pt x="7282276" y="1801322"/>
                </a:cubicBezTo>
                <a:cubicBezTo>
                  <a:pt x="7482802" y="1814667"/>
                  <a:pt x="7588434" y="2253493"/>
                  <a:pt x="7810086" y="2198126"/>
                </a:cubicBezTo>
                <a:cubicBezTo>
                  <a:pt x="8031738" y="2142759"/>
                  <a:pt x="8296696" y="1485163"/>
                  <a:pt x="8612191" y="1469121"/>
                </a:cubicBezTo>
                <a:cubicBezTo>
                  <a:pt x="8927686" y="1453079"/>
                  <a:pt x="9363497" y="2210310"/>
                  <a:pt x="9703055" y="2101874"/>
                </a:cubicBezTo>
                <a:cubicBezTo>
                  <a:pt x="10042613" y="1993438"/>
                  <a:pt x="10342329" y="568933"/>
                  <a:pt x="10649539" y="818505"/>
                </a:cubicBezTo>
                <a:cubicBezTo>
                  <a:pt x="10956749" y="1068077"/>
                  <a:pt x="11273601" y="3556525"/>
                  <a:pt x="11546317" y="3599304"/>
                </a:cubicBezTo>
                <a:cubicBezTo>
                  <a:pt x="11819033" y="3642083"/>
                  <a:pt x="12085044" y="1338119"/>
                  <a:pt x="12285834" y="1075179"/>
                </a:cubicBezTo>
                <a:cubicBezTo>
                  <a:pt x="12486624" y="812239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59A2697-B3AF-4108-A6EC-0D7492A5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827" y="3379823"/>
            <a:ext cx="7664116" cy="272844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583020739-7 นางสาว สุวิมล อินทรชัยศรี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583021342-9 นางสาว 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เบญจวรร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ณ หอมตา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583021344-5 นางสาว 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ปั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ณ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ฑา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รี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ย์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ธีรนิธิมงคลกุล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583021346-1 นาย พงศ์</a:t>
            </a:r>
            <a:r>
              <a:rPr lang="th-TH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ภี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 ลีเกษม</a:t>
            </a:r>
          </a:p>
          <a:p>
            <a:endParaRPr lang="en-US" dirty="0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E6F8E4-9EFE-4A6B-8495-E9B14005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67" y="1135027"/>
            <a:ext cx="8081212" cy="1499578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รายชื่อสมาชิก</a:t>
            </a:r>
            <a:endParaRPr lang="en-US" sz="7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รูปแบบอิสระ: รูปร่าง 8">
            <a:extLst>
              <a:ext uri="{FF2B5EF4-FFF2-40B4-BE49-F238E27FC236}">
                <a16:creationId xmlns:a16="http://schemas.microsoft.com/office/drawing/2014/main" id="{7C6D4DA6-B9DE-4207-9FC7-ED54E5CD320C}"/>
              </a:ext>
            </a:extLst>
          </p:cNvPr>
          <p:cNvSpPr/>
          <p:nvPr/>
        </p:nvSpPr>
        <p:spPr>
          <a:xfrm>
            <a:off x="-1315453" y="6108264"/>
            <a:ext cx="13659853" cy="766658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  <a:gd name="connsiteX0" fmla="*/ 925693 w 13157048"/>
              <a:gd name="connsiteY0" fmla="*/ 243009 h 568883"/>
              <a:gd name="connsiteX1" fmla="*/ 1422998 w 13157048"/>
              <a:gd name="connsiteY1" fmla="*/ 2377 h 568883"/>
              <a:gd name="connsiteX2" fmla="*/ 2289272 w 13157048"/>
              <a:gd name="connsiteY2" fmla="*/ 403430 h 568883"/>
              <a:gd name="connsiteX3" fmla="*/ 3315967 w 13157048"/>
              <a:gd name="connsiteY3" fmla="*/ 226967 h 568883"/>
              <a:gd name="connsiteX4" fmla="*/ 3829314 w 13157048"/>
              <a:gd name="connsiteY4" fmla="*/ 419472 h 568883"/>
              <a:gd name="connsiteX5" fmla="*/ 4679546 w 13157048"/>
              <a:gd name="connsiteY5" fmla="*/ 146756 h 568883"/>
              <a:gd name="connsiteX6" fmla="*/ 5449567 w 13157048"/>
              <a:gd name="connsiteY6" fmla="*/ 403430 h 568883"/>
              <a:gd name="connsiteX7" fmla="*/ 6155419 w 13157048"/>
              <a:gd name="connsiteY7" fmla="*/ 194883 h 568883"/>
              <a:gd name="connsiteX8" fmla="*/ 6989609 w 13157048"/>
              <a:gd name="connsiteY8" fmla="*/ 403430 h 568883"/>
              <a:gd name="connsiteX9" fmla="*/ 7904009 w 13157048"/>
              <a:gd name="connsiteY9" fmla="*/ 146756 h 568883"/>
              <a:gd name="connsiteX10" fmla="*/ 8657988 w 13157048"/>
              <a:gd name="connsiteY10" fmla="*/ 467598 h 568883"/>
              <a:gd name="connsiteX11" fmla="*/ 9588430 w 13157048"/>
              <a:gd name="connsiteY11" fmla="*/ 98630 h 568883"/>
              <a:gd name="connsiteX12" fmla="*/ 10438661 w 13157048"/>
              <a:gd name="connsiteY12" fmla="*/ 355304 h 568883"/>
              <a:gd name="connsiteX13" fmla="*/ 10984093 w 13157048"/>
              <a:gd name="connsiteY13" fmla="*/ 114672 h 568883"/>
              <a:gd name="connsiteX14" fmla="*/ 11577651 w 13157048"/>
              <a:gd name="connsiteY14" fmla="*/ 307177 h 568883"/>
              <a:gd name="connsiteX15" fmla="*/ 12171209 w 13157048"/>
              <a:gd name="connsiteY15" fmla="*/ 130714 h 568883"/>
              <a:gd name="connsiteX16" fmla="*/ 12877061 w 13157048"/>
              <a:gd name="connsiteY16" fmla="*/ 339262 h 568883"/>
              <a:gd name="connsiteX17" fmla="*/ 13117693 w 13157048"/>
              <a:gd name="connsiteY17" fmla="*/ 162798 h 568883"/>
              <a:gd name="connsiteX18" fmla="*/ 13133735 w 13157048"/>
              <a:gd name="connsiteY18" fmla="*/ 355304 h 568883"/>
              <a:gd name="connsiteX19" fmla="*/ 13149777 w 13157048"/>
              <a:gd name="connsiteY19" fmla="*/ 547809 h 568883"/>
              <a:gd name="connsiteX20" fmla="*/ 13005398 w 13157048"/>
              <a:gd name="connsiteY20" fmla="*/ 563851 h 568883"/>
              <a:gd name="connsiteX21" fmla="*/ 893609 w 13157048"/>
              <a:gd name="connsiteY21" fmla="*/ 563851 h 568883"/>
              <a:gd name="connsiteX22" fmla="*/ 909641 w 13157048"/>
              <a:gd name="connsiteY22" fmla="*/ 368333 h 568883"/>
              <a:gd name="connsiteX23" fmla="*/ 925693 w 13157048"/>
              <a:gd name="connsiteY23" fmla="*/ 243009 h 568883"/>
              <a:gd name="connsiteX0" fmla="*/ 1033312 w 13264667"/>
              <a:gd name="connsiteY0" fmla="*/ 243009 h 568883"/>
              <a:gd name="connsiteX1" fmla="*/ 1530617 w 13264667"/>
              <a:gd name="connsiteY1" fmla="*/ 2377 h 568883"/>
              <a:gd name="connsiteX2" fmla="*/ 2396891 w 13264667"/>
              <a:gd name="connsiteY2" fmla="*/ 403430 h 568883"/>
              <a:gd name="connsiteX3" fmla="*/ 3423586 w 13264667"/>
              <a:gd name="connsiteY3" fmla="*/ 226967 h 568883"/>
              <a:gd name="connsiteX4" fmla="*/ 3936933 w 13264667"/>
              <a:gd name="connsiteY4" fmla="*/ 419472 h 568883"/>
              <a:gd name="connsiteX5" fmla="*/ 4787165 w 13264667"/>
              <a:gd name="connsiteY5" fmla="*/ 146756 h 568883"/>
              <a:gd name="connsiteX6" fmla="*/ 5557186 w 13264667"/>
              <a:gd name="connsiteY6" fmla="*/ 403430 h 568883"/>
              <a:gd name="connsiteX7" fmla="*/ 6263038 w 13264667"/>
              <a:gd name="connsiteY7" fmla="*/ 194883 h 568883"/>
              <a:gd name="connsiteX8" fmla="*/ 7097228 w 13264667"/>
              <a:gd name="connsiteY8" fmla="*/ 403430 h 568883"/>
              <a:gd name="connsiteX9" fmla="*/ 8011628 w 13264667"/>
              <a:gd name="connsiteY9" fmla="*/ 146756 h 568883"/>
              <a:gd name="connsiteX10" fmla="*/ 8765607 w 13264667"/>
              <a:gd name="connsiteY10" fmla="*/ 467598 h 568883"/>
              <a:gd name="connsiteX11" fmla="*/ 9696049 w 13264667"/>
              <a:gd name="connsiteY11" fmla="*/ 98630 h 568883"/>
              <a:gd name="connsiteX12" fmla="*/ 10546280 w 13264667"/>
              <a:gd name="connsiteY12" fmla="*/ 355304 h 568883"/>
              <a:gd name="connsiteX13" fmla="*/ 11091712 w 13264667"/>
              <a:gd name="connsiteY13" fmla="*/ 114672 h 568883"/>
              <a:gd name="connsiteX14" fmla="*/ 11685270 w 13264667"/>
              <a:gd name="connsiteY14" fmla="*/ 307177 h 568883"/>
              <a:gd name="connsiteX15" fmla="*/ 12278828 w 13264667"/>
              <a:gd name="connsiteY15" fmla="*/ 130714 h 568883"/>
              <a:gd name="connsiteX16" fmla="*/ 12984680 w 13264667"/>
              <a:gd name="connsiteY16" fmla="*/ 339262 h 568883"/>
              <a:gd name="connsiteX17" fmla="*/ 13225312 w 13264667"/>
              <a:gd name="connsiteY17" fmla="*/ 162798 h 568883"/>
              <a:gd name="connsiteX18" fmla="*/ 13241354 w 13264667"/>
              <a:gd name="connsiteY18" fmla="*/ 355304 h 568883"/>
              <a:gd name="connsiteX19" fmla="*/ 13257396 w 13264667"/>
              <a:gd name="connsiteY19" fmla="*/ 547809 h 568883"/>
              <a:gd name="connsiteX20" fmla="*/ 13113017 w 13264667"/>
              <a:gd name="connsiteY20" fmla="*/ 563851 h 568883"/>
              <a:gd name="connsiteX21" fmla="*/ 1001228 w 13264667"/>
              <a:gd name="connsiteY21" fmla="*/ 563851 h 568883"/>
              <a:gd name="connsiteX22" fmla="*/ 849293 w 13264667"/>
              <a:gd name="connsiteY22" fmla="*/ 544254 h 568883"/>
              <a:gd name="connsiteX23" fmla="*/ 1017260 w 13264667"/>
              <a:gd name="connsiteY23" fmla="*/ 368333 h 568883"/>
              <a:gd name="connsiteX24" fmla="*/ 1033312 w 13264667"/>
              <a:gd name="connsiteY24" fmla="*/ 243009 h 568883"/>
              <a:gd name="connsiteX0" fmla="*/ 990008 w 13221363"/>
              <a:gd name="connsiteY0" fmla="*/ 243009 h 568883"/>
              <a:gd name="connsiteX1" fmla="*/ 1487313 w 13221363"/>
              <a:gd name="connsiteY1" fmla="*/ 2377 h 568883"/>
              <a:gd name="connsiteX2" fmla="*/ 2353587 w 13221363"/>
              <a:gd name="connsiteY2" fmla="*/ 403430 h 568883"/>
              <a:gd name="connsiteX3" fmla="*/ 3380282 w 13221363"/>
              <a:gd name="connsiteY3" fmla="*/ 226967 h 568883"/>
              <a:gd name="connsiteX4" fmla="*/ 3893629 w 13221363"/>
              <a:gd name="connsiteY4" fmla="*/ 419472 h 568883"/>
              <a:gd name="connsiteX5" fmla="*/ 4743861 w 13221363"/>
              <a:gd name="connsiteY5" fmla="*/ 146756 h 568883"/>
              <a:gd name="connsiteX6" fmla="*/ 5513882 w 13221363"/>
              <a:gd name="connsiteY6" fmla="*/ 403430 h 568883"/>
              <a:gd name="connsiteX7" fmla="*/ 6219734 w 13221363"/>
              <a:gd name="connsiteY7" fmla="*/ 194883 h 568883"/>
              <a:gd name="connsiteX8" fmla="*/ 7053924 w 13221363"/>
              <a:gd name="connsiteY8" fmla="*/ 403430 h 568883"/>
              <a:gd name="connsiteX9" fmla="*/ 7968324 w 13221363"/>
              <a:gd name="connsiteY9" fmla="*/ 146756 h 568883"/>
              <a:gd name="connsiteX10" fmla="*/ 8722303 w 13221363"/>
              <a:gd name="connsiteY10" fmla="*/ 467598 h 568883"/>
              <a:gd name="connsiteX11" fmla="*/ 9652745 w 13221363"/>
              <a:gd name="connsiteY11" fmla="*/ 98630 h 568883"/>
              <a:gd name="connsiteX12" fmla="*/ 10502976 w 13221363"/>
              <a:gd name="connsiteY12" fmla="*/ 355304 h 568883"/>
              <a:gd name="connsiteX13" fmla="*/ 11048408 w 13221363"/>
              <a:gd name="connsiteY13" fmla="*/ 114672 h 568883"/>
              <a:gd name="connsiteX14" fmla="*/ 11641966 w 13221363"/>
              <a:gd name="connsiteY14" fmla="*/ 307177 h 568883"/>
              <a:gd name="connsiteX15" fmla="*/ 12235524 w 13221363"/>
              <a:gd name="connsiteY15" fmla="*/ 130714 h 568883"/>
              <a:gd name="connsiteX16" fmla="*/ 12941376 w 13221363"/>
              <a:gd name="connsiteY16" fmla="*/ 339262 h 568883"/>
              <a:gd name="connsiteX17" fmla="*/ 13182008 w 13221363"/>
              <a:gd name="connsiteY17" fmla="*/ 162798 h 568883"/>
              <a:gd name="connsiteX18" fmla="*/ 13198050 w 13221363"/>
              <a:gd name="connsiteY18" fmla="*/ 355304 h 568883"/>
              <a:gd name="connsiteX19" fmla="*/ 13214092 w 13221363"/>
              <a:gd name="connsiteY19" fmla="*/ 547809 h 568883"/>
              <a:gd name="connsiteX20" fmla="*/ 13069713 w 13221363"/>
              <a:gd name="connsiteY20" fmla="*/ 563851 h 568883"/>
              <a:gd name="connsiteX21" fmla="*/ 957924 w 13221363"/>
              <a:gd name="connsiteY21" fmla="*/ 563851 h 568883"/>
              <a:gd name="connsiteX22" fmla="*/ 966508 w 13221363"/>
              <a:gd name="connsiteY22" fmla="*/ 478579 h 568883"/>
              <a:gd name="connsiteX23" fmla="*/ 973956 w 13221363"/>
              <a:gd name="connsiteY23" fmla="*/ 368333 h 568883"/>
              <a:gd name="connsiteX24" fmla="*/ 990008 w 13221363"/>
              <a:gd name="connsiteY24" fmla="*/ 243009 h 568883"/>
              <a:gd name="connsiteX0" fmla="*/ 985079 w 13216434"/>
              <a:gd name="connsiteY0" fmla="*/ 243009 h 568883"/>
              <a:gd name="connsiteX1" fmla="*/ 1482384 w 13216434"/>
              <a:gd name="connsiteY1" fmla="*/ 2377 h 568883"/>
              <a:gd name="connsiteX2" fmla="*/ 2348658 w 13216434"/>
              <a:gd name="connsiteY2" fmla="*/ 403430 h 568883"/>
              <a:gd name="connsiteX3" fmla="*/ 3375353 w 13216434"/>
              <a:gd name="connsiteY3" fmla="*/ 226967 h 568883"/>
              <a:gd name="connsiteX4" fmla="*/ 3888700 w 13216434"/>
              <a:gd name="connsiteY4" fmla="*/ 419472 h 568883"/>
              <a:gd name="connsiteX5" fmla="*/ 4738932 w 13216434"/>
              <a:gd name="connsiteY5" fmla="*/ 146756 h 568883"/>
              <a:gd name="connsiteX6" fmla="*/ 5508953 w 13216434"/>
              <a:gd name="connsiteY6" fmla="*/ 403430 h 568883"/>
              <a:gd name="connsiteX7" fmla="*/ 6214805 w 13216434"/>
              <a:gd name="connsiteY7" fmla="*/ 194883 h 568883"/>
              <a:gd name="connsiteX8" fmla="*/ 7048995 w 13216434"/>
              <a:gd name="connsiteY8" fmla="*/ 403430 h 568883"/>
              <a:gd name="connsiteX9" fmla="*/ 7963395 w 13216434"/>
              <a:gd name="connsiteY9" fmla="*/ 146756 h 568883"/>
              <a:gd name="connsiteX10" fmla="*/ 8717374 w 13216434"/>
              <a:gd name="connsiteY10" fmla="*/ 467598 h 568883"/>
              <a:gd name="connsiteX11" fmla="*/ 9647816 w 13216434"/>
              <a:gd name="connsiteY11" fmla="*/ 98630 h 568883"/>
              <a:gd name="connsiteX12" fmla="*/ 10498047 w 13216434"/>
              <a:gd name="connsiteY12" fmla="*/ 355304 h 568883"/>
              <a:gd name="connsiteX13" fmla="*/ 11043479 w 13216434"/>
              <a:gd name="connsiteY13" fmla="*/ 114672 h 568883"/>
              <a:gd name="connsiteX14" fmla="*/ 11637037 w 13216434"/>
              <a:gd name="connsiteY14" fmla="*/ 307177 h 568883"/>
              <a:gd name="connsiteX15" fmla="*/ 12230595 w 13216434"/>
              <a:gd name="connsiteY15" fmla="*/ 130714 h 568883"/>
              <a:gd name="connsiteX16" fmla="*/ 12936447 w 13216434"/>
              <a:gd name="connsiteY16" fmla="*/ 339262 h 568883"/>
              <a:gd name="connsiteX17" fmla="*/ 13177079 w 13216434"/>
              <a:gd name="connsiteY17" fmla="*/ 162798 h 568883"/>
              <a:gd name="connsiteX18" fmla="*/ 13193121 w 13216434"/>
              <a:gd name="connsiteY18" fmla="*/ 355304 h 568883"/>
              <a:gd name="connsiteX19" fmla="*/ 13209163 w 13216434"/>
              <a:gd name="connsiteY19" fmla="*/ 547809 h 568883"/>
              <a:gd name="connsiteX20" fmla="*/ 13064784 w 13216434"/>
              <a:gd name="connsiteY20" fmla="*/ 563851 h 568883"/>
              <a:gd name="connsiteX21" fmla="*/ 952995 w 13216434"/>
              <a:gd name="connsiteY21" fmla="*/ 563851 h 568883"/>
              <a:gd name="connsiteX22" fmla="*/ 993683 w 13216434"/>
              <a:gd name="connsiteY22" fmla="*/ 445742 h 568883"/>
              <a:gd name="connsiteX23" fmla="*/ 961579 w 13216434"/>
              <a:gd name="connsiteY23" fmla="*/ 478579 h 568883"/>
              <a:gd name="connsiteX24" fmla="*/ 969027 w 13216434"/>
              <a:gd name="connsiteY24" fmla="*/ 368333 h 568883"/>
              <a:gd name="connsiteX25" fmla="*/ 985079 w 13216434"/>
              <a:gd name="connsiteY25" fmla="*/ 243009 h 568883"/>
              <a:gd name="connsiteX0" fmla="*/ 987971 w 13219326"/>
              <a:gd name="connsiteY0" fmla="*/ 243009 h 568883"/>
              <a:gd name="connsiteX1" fmla="*/ 1485276 w 13219326"/>
              <a:gd name="connsiteY1" fmla="*/ 2377 h 568883"/>
              <a:gd name="connsiteX2" fmla="*/ 2351550 w 13219326"/>
              <a:gd name="connsiteY2" fmla="*/ 403430 h 568883"/>
              <a:gd name="connsiteX3" fmla="*/ 3378245 w 13219326"/>
              <a:gd name="connsiteY3" fmla="*/ 226967 h 568883"/>
              <a:gd name="connsiteX4" fmla="*/ 3891592 w 13219326"/>
              <a:gd name="connsiteY4" fmla="*/ 419472 h 568883"/>
              <a:gd name="connsiteX5" fmla="*/ 4741824 w 13219326"/>
              <a:gd name="connsiteY5" fmla="*/ 146756 h 568883"/>
              <a:gd name="connsiteX6" fmla="*/ 5511845 w 13219326"/>
              <a:gd name="connsiteY6" fmla="*/ 403430 h 568883"/>
              <a:gd name="connsiteX7" fmla="*/ 6217697 w 13219326"/>
              <a:gd name="connsiteY7" fmla="*/ 194883 h 568883"/>
              <a:gd name="connsiteX8" fmla="*/ 7051887 w 13219326"/>
              <a:gd name="connsiteY8" fmla="*/ 403430 h 568883"/>
              <a:gd name="connsiteX9" fmla="*/ 7966287 w 13219326"/>
              <a:gd name="connsiteY9" fmla="*/ 146756 h 568883"/>
              <a:gd name="connsiteX10" fmla="*/ 8720266 w 13219326"/>
              <a:gd name="connsiteY10" fmla="*/ 467598 h 568883"/>
              <a:gd name="connsiteX11" fmla="*/ 9650708 w 13219326"/>
              <a:gd name="connsiteY11" fmla="*/ 98630 h 568883"/>
              <a:gd name="connsiteX12" fmla="*/ 10500939 w 13219326"/>
              <a:gd name="connsiteY12" fmla="*/ 355304 h 568883"/>
              <a:gd name="connsiteX13" fmla="*/ 11046371 w 13219326"/>
              <a:gd name="connsiteY13" fmla="*/ 114672 h 568883"/>
              <a:gd name="connsiteX14" fmla="*/ 11639929 w 13219326"/>
              <a:gd name="connsiteY14" fmla="*/ 307177 h 568883"/>
              <a:gd name="connsiteX15" fmla="*/ 12233487 w 13219326"/>
              <a:gd name="connsiteY15" fmla="*/ 130714 h 568883"/>
              <a:gd name="connsiteX16" fmla="*/ 12939339 w 13219326"/>
              <a:gd name="connsiteY16" fmla="*/ 339262 h 568883"/>
              <a:gd name="connsiteX17" fmla="*/ 13179971 w 13219326"/>
              <a:gd name="connsiteY17" fmla="*/ 162798 h 568883"/>
              <a:gd name="connsiteX18" fmla="*/ 13196013 w 13219326"/>
              <a:gd name="connsiteY18" fmla="*/ 355304 h 568883"/>
              <a:gd name="connsiteX19" fmla="*/ 13212055 w 13219326"/>
              <a:gd name="connsiteY19" fmla="*/ 547809 h 568883"/>
              <a:gd name="connsiteX20" fmla="*/ 13067676 w 13219326"/>
              <a:gd name="connsiteY20" fmla="*/ 563851 h 568883"/>
              <a:gd name="connsiteX21" fmla="*/ 955887 w 13219326"/>
              <a:gd name="connsiteY21" fmla="*/ 563851 h 568883"/>
              <a:gd name="connsiteX22" fmla="*/ 980523 w 13219326"/>
              <a:gd name="connsiteY22" fmla="*/ 511417 h 568883"/>
              <a:gd name="connsiteX23" fmla="*/ 996575 w 13219326"/>
              <a:gd name="connsiteY23" fmla="*/ 445742 h 568883"/>
              <a:gd name="connsiteX24" fmla="*/ 964471 w 13219326"/>
              <a:gd name="connsiteY24" fmla="*/ 478579 h 568883"/>
              <a:gd name="connsiteX25" fmla="*/ 971919 w 13219326"/>
              <a:gd name="connsiteY25" fmla="*/ 368333 h 568883"/>
              <a:gd name="connsiteX26" fmla="*/ 987971 w 13219326"/>
              <a:gd name="connsiteY26" fmla="*/ 243009 h 56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219326" h="568883">
                <a:moveTo>
                  <a:pt x="987971" y="243009"/>
                </a:moveTo>
                <a:cubicBezTo>
                  <a:pt x="1073530" y="182016"/>
                  <a:pt x="1258013" y="-24360"/>
                  <a:pt x="1485276" y="2377"/>
                </a:cubicBezTo>
                <a:cubicBezTo>
                  <a:pt x="1712539" y="29114"/>
                  <a:pt x="2036055" y="365998"/>
                  <a:pt x="2351550" y="403430"/>
                </a:cubicBezTo>
                <a:cubicBezTo>
                  <a:pt x="2667045" y="440862"/>
                  <a:pt x="3121571" y="224293"/>
                  <a:pt x="3378245" y="226967"/>
                </a:cubicBezTo>
                <a:cubicBezTo>
                  <a:pt x="3634919" y="229641"/>
                  <a:pt x="3664329" y="432840"/>
                  <a:pt x="3891592" y="419472"/>
                </a:cubicBezTo>
                <a:cubicBezTo>
                  <a:pt x="4118855" y="406104"/>
                  <a:pt x="4471782" y="149430"/>
                  <a:pt x="4741824" y="146756"/>
                </a:cubicBezTo>
                <a:cubicBezTo>
                  <a:pt x="5011866" y="144082"/>
                  <a:pt x="5265866" y="395409"/>
                  <a:pt x="5511845" y="403430"/>
                </a:cubicBezTo>
                <a:cubicBezTo>
                  <a:pt x="5757824" y="411451"/>
                  <a:pt x="5961023" y="194883"/>
                  <a:pt x="6217697" y="194883"/>
                </a:cubicBezTo>
                <a:cubicBezTo>
                  <a:pt x="6474371" y="194883"/>
                  <a:pt x="6760455" y="411451"/>
                  <a:pt x="7051887" y="403430"/>
                </a:cubicBezTo>
                <a:cubicBezTo>
                  <a:pt x="7343319" y="395409"/>
                  <a:pt x="7688224" y="136061"/>
                  <a:pt x="7966287" y="146756"/>
                </a:cubicBezTo>
                <a:cubicBezTo>
                  <a:pt x="8244350" y="157451"/>
                  <a:pt x="8439529" y="475619"/>
                  <a:pt x="8720266" y="467598"/>
                </a:cubicBezTo>
                <a:cubicBezTo>
                  <a:pt x="9001003" y="459577"/>
                  <a:pt x="9353929" y="117346"/>
                  <a:pt x="9650708" y="98630"/>
                </a:cubicBezTo>
                <a:cubicBezTo>
                  <a:pt x="9947487" y="79914"/>
                  <a:pt x="10268329" y="352630"/>
                  <a:pt x="10500939" y="355304"/>
                </a:cubicBezTo>
                <a:cubicBezTo>
                  <a:pt x="10733549" y="357978"/>
                  <a:pt x="10856539" y="122693"/>
                  <a:pt x="11046371" y="114672"/>
                </a:cubicBezTo>
                <a:cubicBezTo>
                  <a:pt x="11236203" y="106651"/>
                  <a:pt x="11442076" y="304503"/>
                  <a:pt x="11639929" y="307177"/>
                </a:cubicBezTo>
                <a:cubicBezTo>
                  <a:pt x="11837782" y="309851"/>
                  <a:pt x="12016919" y="125366"/>
                  <a:pt x="12233487" y="130714"/>
                </a:cubicBezTo>
                <a:cubicBezTo>
                  <a:pt x="12450055" y="136061"/>
                  <a:pt x="12781592" y="333915"/>
                  <a:pt x="12939339" y="339262"/>
                </a:cubicBezTo>
                <a:cubicBezTo>
                  <a:pt x="13097086" y="344609"/>
                  <a:pt x="13137192" y="160124"/>
                  <a:pt x="13179971" y="162798"/>
                </a:cubicBezTo>
                <a:cubicBezTo>
                  <a:pt x="13222750" y="165472"/>
                  <a:pt x="13196013" y="355304"/>
                  <a:pt x="13196013" y="355304"/>
                </a:cubicBezTo>
                <a:cubicBezTo>
                  <a:pt x="13201360" y="419473"/>
                  <a:pt x="13233445" y="513051"/>
                  <a:pt x="13212055" y="547809"/>
                </a:cubicBezTo>
                <a:cubicBezTo>
                  <a:pt x="13190665" y="582567"/>
                  <a:pt x="13067676" y="563851"/>
                  <a:pt x="13067676" y="563851"/>
                </a:cubicBezTo>
                <a:lnTo>
                  <a:pt x="955887" y="563851"/>
                </a:lnTo>
                <a:cubicBezTo>
                  <a:pt x="-1205781" y="555112"/>
                  <a:pt x="973742" y="531102"/>
                  <a:pt x="980523" y="511417"/>
                </a:cubicBezTo>
                <a:cubicBezTo>
                  <a:pt x="987304" y="491732"/>
                  <a:pt x="852108" y="451215"/>
                  <a:pt x="996575" y="445742"/>
                </a:cubicBezTo>
                <a:cubicBezTo>
                  <a:pt x="1141042" y="440269"/>
                  <a:pt x="813412" y="505163"/>
                  <a:pt x="964471" y="478579"/>
                </a:cubicBezTo>
                <a:cubicBezTo>
                  <a:pt x="1115530" y="451995"/>
                  <a:pt x="968002" y="407595"/>
                  <a:pt x="971919" y="368333"/>
                </a:cubicBezTo>
                <a:cubicBezTo>
                  <a:pt x="975836" y="329071"/>
                  <a:pt x="902412" y="304002"/>
                  <a:pt x="987971" y="243009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ผลการค้นหารูปภาพสำหรับ บ้านขนมหวาน">
            <a:extLst>
              <a:ext uri="{FF2B5EF4-FFF2-40B4-BE49-F238E27FC236}">
                <a16:creationId xmlns:a16="http://schemas.microsoft.com/office/drawing/2014/main" id="{031FC813-7B58-4A88-845E-53D8BB49C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45" y="2644788"/>
            <a:ext cx="3704302" cy="3715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ผลการค้นหารูปภาพสำหรับ cookie run">
            <a:extLst>
              <a:ext uri="{FF2B5EF4-FFF2-40B4-BE49-F238E27FC236}">
                <a16:creationId xmlns:a16="http://schemas.microsoft.com/office/drawing/2014/main" id="{6C889D90-C89E-4B9C-87E7-66C8A72E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84" y="3282944"/>
            <a:ext cx="4996861" cy="2789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รูปแบบอิสระ: รูปร่าง 11">
            <a:extLst>
              <a:ext uri="{FF2B5EF4-FFF2-40B4-BE49-F238E27FC236}">
                <a16:creationId xmlns:a16="http://schemas.microsoft.com/office/drawing/2014/main" id="{1D0A9B30-D242-452A-899A-32C45C12AD41}"/>
              </a:ext>
            </a:extLst>
          </p:cNvPr>
          <p:cNvSpPr/>
          <p:nvPr/>
        </p:nvSpPr>
        <p:spPr>
          <a:xfrm>
            <a:off x="-913561" y="-383183"/>
            <a:ext cx="14372886" cy="3672178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1974314 w 14019117"/>
              <a:gd name="connsiteY3" fmla="*/ 1995683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2268810"/>
              <a:gd name="connsiteX1" fmla="*/ 1104486 w 14019117"/>
              <a:gd name="connsiteY1" fmla="*/ 1508316 h 2268810"/>
              <a:gd name="connsiteX2" fmla="*/ 1425328 w 14019117"/>
              <a:gd name="connsiteY2" fmla="*/ 882674 h 2268810"/>
              <a:gd name="connsiteX3" fmla="*/ 1974314 w 14019117"/>
              <a:gd name="connsiteY3" fmla="*/ 1995683 h 2268810"/>
              <a:gd name="connsiteX4" fmla="*/ 3398507 w 14019117"/>
              <a:gd name="connsiteY4" fmla="*/ 866632 h 2268810"/>
              <a:gd name="connsiteX5" fmla="*/ 4649791 w 14019117"/>
              <a:gd name="connsiteY5" fmla="*/ 1957495 h 2268810"/>
              <a:gd name="connsiteX6" fmla="*/ 5518435 w 14019117"/>
              <a:gd name="connsiteY6" fmla="*/ 1747942 h 2268810"/>
              <a:gd name="connsiteX7" fmla="*/ 6606928 w 14019117"/>
              <a:gd name="connsiteY7" fmla="*/ 2118054 h 2268810"/>
              <a:gd name="connsiteX8" fmla="*/ 7282276 w 14019117"/>
              <a:gd name="connsiteY8" fmla="*/ 1801322 h 2268810"/>
              <a:gd name="connsiteX9" fmla="*/ 7810086 w 14019117"/>
              <a:gd name="connsiteY9" fmla="*/ 2198126 h 2268810"/>
              <a:gd name="connsiteX10" fmla="*/ 8596544 w 14019117"/>
              <a:gd name="connsiteY10" fmla="*/ 1290247 h 2268810"/>
              <a:gd name="connsiteX11" fmla="*/ 9703055 w 14019117"/>
              <a:gd name="connsiteY11" fmla="*/ 2101874 h 2268810"/>
              <a:gd name="connsiteX12" fmla="*/ 10649539 w 14019117"/>
              <a:gd name="connsiteY12" fmla="*/ 818505 h 2268810"/>
              <a:gd name="connsiteX13" fmla="*/ 11781026 w 14019117"/>
              <a:gd name="connsiteY13" fmla="*/ 2267688 h 2268810"/>
              <a:gd name="connsiteX14" fmla="*/ 12285834 w 14019117"/>
              <a:gd name="connsiteY14" fmla="*/ 1075179 h 2268810"/>
              <a:gd name="connsiteX15" fmla="*/ 12751055 w 14019117"/>
              <a:gd name="connsiteY15" fmla="*/ 2021663 h 2268810"/>
              <a:gd name="connsiteX16" fmla="*/ 13103981 w 14019117"/>
              <a:gd name="connsiteY16" fmla="*/ 1428105 h 2268810"/>
              <a:gd name="connsiteX17" fmla="*/ 13103981 w 14019117"/>
              <a:gd name="connsiteY17" fmla="*/ 144737 h 2268810"/>
              <a:gd name="connsiteX18" fmla="*/ 928023 w 14019117"/>
              <a:gd name="connsiteY18" fmla="*/ 128695 h 2268810"/>
              <a:gd name="connsiteX19" fmla="*/ 863855 w 14019117"/>
              <a:gd name="connsiteY19" fmla="*/ 994968 h 2268810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398507 w 14019117"/>
              <a:gd name="connsiteY4" fmla="*/ 866632 h 2274765"/>
              <a:gd name="connsiteX5" fmla="*/ 4649791 w 14019117"/>
              <a:gd name="connsiteY5" fmla="*/ 1957495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596544 w 14019117"/>
              <a:gd name="connsiteY10" fmla="*/ 1290247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398507 w 14019117"/>
              <a:gd name="connsiteY4" fmla="*/ 866632 h 2274765"/>
              <a:gd name="connsiteX5" fmla="*/ 4649791 w 14019117"/>
              <a:gd name="connsiteY5" fmla="*/ 1957495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649791 w 14019117"/>
              <a:gd name="connsiteY5" fmla="*/ 1957495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58121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08434 h 2274765"/>
              <a:gd name="connsiteX6" fmla="*/ 5518435 w 14019117"/>
              <a:gd name="connsiteY6" fmla="*/ 1747942 h 2274765"/>
              <a:gd name="connsiteX7" fmla="*/ 6606928 w 14019117"/>
              <a:gd name="connsiteY7" fmla="*/ 2118054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08434 h 2274765"/>
              <a:gd name="connsiteX6" fmla="*/ 5518435 w 14019117"/>
              <a:gd name="connsiteY6" fmla="*/ 1747942 h 2274765"/>
              <a:gd name="connsiteX7" fmla="*/ 6450455 w 14019117"/>
              <a:gd name="connsiteY7" fmla="*/ 2137929 h 2274765"/>
              <a:gd name="connsiteX8" fmla="*/ 7282276 w 14019117"/>
              <a:gd name="connsiteY8" fmla="*/ 1801322 h 2274765"/>
              <a:gd name="connsiteX9" fmla="*/ 7810086 w 14019117"/>
              <a:gd name="connsiteY9" fmla="*/ 2198126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  <a:gd name="connsiteX0" fmla="*/ 863855 w 14019117"/>
              <a:gd name="connsiteY0" fmla="*/ 994968 h 2274765"/>
              <a:gd name="connsiteX1" fmla="*/ 1104486 w 14019117"/>
              <a:gd name="connsiteY1" fmla="*/ 1508316 h 2274765"/>
              <a:gd name="connsiteX2" fmla="*/ 1425328 w 14019117"/>
              <a:gd name="connsiteY2" fmla="*/ 882674 h 2274765"/>
              <a:gd name="connsiteX3" fmla="*/ 1974314 w 14019117"/>
              <a:gd name="connsiteY3" fmla="*/ 1995683 h 2274765"/>
              <a:gd name="connsiteX4" fmla="*/ 3054268 w 14019117"/>
              <a:gd name="connsiteY4" fmla="*/ 1055444 h 2274765"/>
              <a:gd name="connsiteX5" fmla="*/ 4587203 w 14019117"/>
              <a:gd name="connsiteY5" fmla="*/ 1808434 h 2274765"/>
              <a:gd name="connsiteX6" fmla="*/ 5518435 w 14019117"/>
              <a:gd name="connsiteY6" fmla="*/ 1747942 h 2274765"/>
              <a:gd name="connsiteX7" fmla="*/ 6450455 w 14019117"/>
              <a:gd name="connsiteY7" fmla="*/ 2137929 h 2274765"/>
              <a:gd name="connsiteX8" fmla="*/ 7282276 w 14019117"/>
              <a:gd name="connsiteY8" fmla="*/ 1801322 h 2274765"/>
              <a:gd name="connsiteX9" fmla="*/ 8013500 w 14019117"/>
              <a:gd name="connsiteY9" fmla="*/ 2068939 h 2274765"/>
              <a:gd name="connsiteX10" fmla="*/ 8815606 w 14019117"/>
              <a:gd name="connsiteY10" fmla="*/ 1816931 h 2274765"/>
              <a:gd name="connsiteX11" fmla="*/ 9703055 w 14019117"/>
              <a:gd name="connsiteY11" fmla="*/ 2101874 h 2274765"/>
              <a:gd name="connsiteX12" fmla="*/ 10931189 w 14019117"/>
              <a:gd name="connsiteY12" fmla="*/ 1593625 h 2274765"/>
              <a:gd name="connsiteX13" fmla="*/ 11781026 w 14019117"/>
              <a:gd name="connsiteY13" fmla="*/ 2267688 h 2274765"/>
              <a:gd name="connsiteX14" fmla="*/ 12285834 w 14019117"/>
              <a:gd name="connsiteY14" fmla="*/ 1075179 h 2274765"/>
              <a:gd name="connsiteX15" fmla="*/ 12751055 w 14019117"/>
              <a:gd name="connsiteY15" fmla="*/ 2021663 h 2274765"/>
              <a:gd name="connsiteX16" fmla="*/ 13103981 w 14019117"/>
              <a:gd name="connsiteY16" fmla="*/ 1428105 h 2274765"/>
              <a:gd name="connsiteX17" fmla="*/ 13103981 w 14019117"/>
              <a:gd name="connsiteY17" fmla="*/ 144737 h 2274765"/>
              <a:gd name="connsiteX18" fmla="*/ 928023 w 14019117"/>
              <a:gd name="connsiteY18" fmla="*/ 128695 h 2274765"/>
              <a:gd name="connsiteX19" fmla="*/ 863855 w 14019117"/>
              <a:gd name="connsiteY19" fmla="*/ 994968 h 22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2274765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80357" y="801446"/>
                  <a:pt x="1425328" y="882674"/>
                </a:cubicBezTo>
                <a:cubicBezTo>
                  <a:pt x="1570299" y="963902"/>
                  <a:pt x="1702824" y="1966888"/>
                  <a:pt x="1974314" y="1995683"/>
                </a:cubicBezTo>
                <a:cubicBezTo>
                  <a:pt x="2245804" y="2024478"/>
                  <a:pt x="2618787" y="1086652"/>
                  <a:pt x="3054268" y="1055444"/>
                </a:cubicBezTo>
                <a:cubicBezTo>
                  <a:pt x="3489750" y="1024236"/>
                  <a:pt x="4176509" y="1693018"/>
                  <a:pt x="4587203" y="1808434"/>
                </a:cubicBezTo>
                <a:cubicBezTo>
                  <a:pt x="4997897" y="1923850"/>
                  <a:pt x="5207893" y="1693026"/>
                  <a:pt x="5518435" y="1747942"/>
                </a:cubicBezTo>
                <a:cubicBezTo>
                  <a:pt x="5828977" y="1802858"/>
                  <a:pt x="6156482" y="2129032"/>
                  <a:pt x="6450455" y="2137929"/>
                </a:cubicBezTo>
                <a:cubicBezTo>
                  <a:pt x="6744428" y="2146826"/>
                  <a:pt x="7021769" y="1812820"/>
                  <a:pt x="7282276" y="1801322"/>
                </a:cubicBezTo>
                <a:cubicBezTo>
                  <a:pt x="7542783" y="1789824"/>
                  <a:pt x="7757945" y="2066338"/>
                  <a:pt x="8013500" y="2068939"/>
                </a:cubicBezTo>
                <a:cubicBezTo>
                  <a:pt x="8269055" y="2071540"/>
                  <a:pt x="8534014" y="1811442"/>
                  <a:pt x="8815606" y="1816931"/>
                </a:cubicBezTo>
                <a:cubicBezTo>
                  <a:pt x="9097198" y="1822420"/>
                  <a:pt x="9350458" y="2139092"/>
                  <a:pt x="9703055" y="2101874"/>
                </a:cubicBezTo>
                <a:cubicBezTo>
                  <a:pt x="10055652" y="2064656"/>
                  <a:pt x="10584861" y="1565989"/>
                  <a:pt x="10931189" y="1593625"/>
                </a:cubicBezTo>
                <a:cubicBezTo>
                  <a:pt x="11277517" y="1621261"/>
                  <a:pt x="11555252" y="2354096"/>
                  <a:pt x="11781026" y="2267688"/>
                </a:cubicBezTo>
                <a:cubicBezTo>
                  <a:pt x="12006800" y="2181280"/>
                  <a:pt x="12124163" y="1116183"/>
                  <a:pt x="12285834" y="1075179"/>
                </a:cubicBezTo>
                <a:cubicBezTo>
                  <a:pt x="12447505" y="1034175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BBB4D-E46C-4694-B5C0-45A53223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219" y="674320"/>
            <a:ext cx="8400049" cy="799175"/>
          </a:xfrm>
        </p:spPr>
        <p:txBody>
          <a:bodyPr>
            <a:noAutofit/>
          </a:bodyPr>
          <a:lstStyle/>
          <a:p>
            <a:pPr algn="ctr"/>
            <a:r>
              <a:rPr lang="th-TH" sz="60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ชื่อเกม</a:t>
            </a:r>
            <a:endParaRPr lang="en-US" sz="60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รูปแบบอิสระ: รูปร่าง 7">
            <a:extLst>
              <a:ext uri="{FF2B5EF4-FFF2-40B4-BE49-F238E27FC236}">
                <a16:creationId xmlns:a16="http://schemas.microsoft.com/office/drawing/2014/main" id="{9ACE2654-6C12-4F10-AD8E-78833898B465}"/>
              </a:ext>
            </a:extLst>
          </p:cNvPr>
          <p:cNvSpPr/>
          <p:nvPr/>
        </p:nvSpPr>
        <p:spPr>
          <a:xfrm>
            <a:off x="-913561" y="6078909"/>
            <a:ext cx="13144915" cy="779092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E8DFACC-68CD-45A7-AB36-62764E1B632E}"/>
              </a:ext>
            </a:extLst>
          </p:cNvPr>
          <p:cNvSpPr txBox="1"/>
          <p:nvPr/>
        </p:nvSpPr>
        <p:spPr>
          <a:xfrm>
            <a:off x="3742239" y="1391068"/>
            <a:ext cx="539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  <a:cs typeface="TH Sarabun New" panose="020B0500040200020003" pitchFamily="34" charset="-34"/>
              </a:rPr>
              <a:t>JAMMY RUN</a:t>
            </a:r>
          </a:p>
        </p:txBody>
      </p:sp>
      <p:pic>
        <p:nvPicPr>
          <p:cNvPr id="14" name="กราฟิก 13" descr="เพิ่ม">
            <a:extLst>
              <a:ext uri="{FF2B5EF4-FFF2-40B4-BE49-F238E27FC236}">
                <a16:creationId xmlns:a16="http://schemas.microsoft.com/office/drawing/2014/main" id="{4963484E-4682-48C3-B0C3-27D47AC26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6056" y="39510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6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รูปแบบอิสระ: รูปร่าง 9">
            <a:extLst>
              <a:ext uri="{FF2B5EF4-FFF2-40B4-BE49-F238E27FC236}">
                <a16:creationId xmlns:a16="http://schemas.microsoft.com/office/drawing/2014/main" id="{3080586F-AA7F-4BB1-BBD5-BE7C1FB1C0F3}"/>
              </a:ext>
            </a:extLst>
          </p:cNvPr>
          <p:cNvSpPr/>
          <p:nvPr/>
        </p:nvSpPr>
        <p:spPr>
          <a:xfrm>
            <a:off x="-1234404" y="-290950"/>
            <a:ext cx="14372886" cy="5811346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318554 w 14019117"/>
              <a:gd name="connsiteY3" fmla="*/ 3178237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513045 w 14019117"/>
              <a:gd name="connsiteY7" fmla="*/ 2277053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466103 w 14019117"/>
              <a:gd name="connsiteY7" fmla="*/ 2078304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3599892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22983" y="604354"/>
                  <a:pt x="1425328" y="882674"/>
                </a:cubicBezTo>
                <a:cubicBezTo>
                  <a:pt x="1627673" y="1160994"/>
                  <a:pt x="1989691" y="3180911"/>
                  <a:pt x="2318554" y="3178237"/>
                </a:cubicBezTo>
                <a:cubicBezTo>
                  <a:pt x="2647417" y="3175563"/>
                  <a:pt x="3012575" y="1116464"/>
                  <a:pt x="3398507" y="866632"/>
                </a:cubicBezTo>
                <a:cubicBezTo>
                  <a:pt x="3784439" y="616800"/>
                  <a:pt x="4262567" y="1572112"/>
                  <a:pt x="4634144" y="1679247"/>
                </a:cubicBezTo>
                <a:cubicBezTo>
                  <a:pt x="5005721" y="1786382"/>
                  <a:pt x="5322641" y="1442934"/>
                  <a:pt x="5627967" y="1509443"/>
                </a:cubicBezTo>
                <a:cubicBezTo>
                  <a:pt x="5933293" y="1575952"/>
                  <a:pt x="6187777" y="2062782"/>
                  <a:pt x="6466103" y="2078304"/>
                </a:cubicBezTo>
                <a:cubicBezTo>
                  <a:pt x="6744429" y="2093826"/>
                  <a:pt x="7040024" y="1612415"/>
                  <a:pt x="7297924" y="1602573"/>
                </a:cubicBezTo>
                <a:cubicBezTo>
                  <a:pt x="7555824" y="1592731"/>
                  <a:pt x="7750122" y="2061370"/>
                  <a:pt x="8013501" y="2019253"/>
                </a:cubicBezTo>
                <a:cubicBezTo>
                  <a:pt x="8276880" y="1977136"/>
                  <a:pt x="8596603" y="1336101"/>
                  <a:pt x="8878195" y="1349871"/>
                </a:cubicBezTo>
                <a:cubicBezTo>
                  <a:pt x="9159787" y="1363641"/>
                  <a:pt x="9407831" y="2190435"/>
                  <a:pt x="9703055" y="2101874"/>
                </a:cubicBezTo>
                <a:cubicBezTo>
                  <a:pt x="9998279" y="2013313"/>
                  <a:pt x="10337113" y="568933"/>
                  <a:pt x="10649539" y="818505"/>
                </a:cubicBezTo>
                <a:cubicBezTo>
                  <a:pt x="10961965" y="1068077"/>
                  <a:pt x="11304896" y="3556525"/>
                  <a:pt x="11577612" y="3599304"/>
                </a:cubicBezTo>
                <a:cubicBezTo>
                  <a:pt x="11850328" y="3642083"/>
                  <a:pt x="12090260" y="1338119"/>
                  <a:pt x="12285834" y="1075179"/>
                </a:cubicBezTo>
                <a:cubicBezTo>
                  <a:pt x="12481408" y="812239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BBB4D-E46C-4694-B5C0-45A53223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20" y="994886"/>
            <a:ext cx="8971551" cy="1069699"/>
          </a:xfrm>
        </p:spPr>
        <p:txBody>
          <a:bodyPr>
            <a:normAutofit fontScale="90000"/>
          </a:bodyPr>
          <a:lstStyle/>
          <a:p>
            <a:pPr algn="ctr"/>
            <a:r>
              <a:rPr lang="th-TH" sz="72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เนื้อเรื่องเบื้องต้น</a:t>
            </a:r>
            <a:endParaRPr lang="en-US" sz="72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รูปแบบอิสระ: รูปร่าง 7">
            <a:extLst>
              <a:ext uri="{FF2B5EF4-FFF2-40B4-BE49-F238E27FC236}">
                <a16:creationId xmlns:a16="http://schemas.microsoft.com/office/drawing/2014/main" id="{9ACE2654-6C12-4F10-AD8E-78833898B465}"/>
              </a:ext>
            </a:extLst>
          </p:cNvPr>
          <p:cNvSpPr/>
          <p:nvPr/>
        </p:nvSpPr>
        <p:spPr>
          <a:xfrm>
            <a:off x="-913561" y="5568512"/>
            <a:ext cx="13105561" cy="1285836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09FFFD-800F-45A9-AABE-026FD23B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133" y="3110298"/>
            <a:ext cx="8309811" cy="2881153"/>
          </a:xfrm>
        </p:spPr>
        <p:txBody>
          <a:bodyPr>
            <a:normAutofit/>
          </a:bodyPr>
          <a:lstStyle/>
          <a:p>
            <a:r>
              <a:rPr lang="th-TH" sz="3200" dirty="0"/>
              <a:t>เจมส์เด็กชายอ้วนตุ้ยเขากำลังตามหาติวเตอร์ซึ่งเป็นน้องสาวของเขาได้หายตัวไปจากบ้าน เขาจึงไปตามหาในป่าแล้วพบว่าแม่มดได้จับตัวน้องสาวเขาไป เขาจึงโกรธแม่มดมากที่มาจับตัวน้องสาวเขาไป  เขาจึงต้องไปช่วยน้องสาวของเขที่บ้านขนมหวาน แล้วเขาต้องผ่านด่านเพื่อไปช่วยน้องสาวที่โดนขังในบ้านขนมหวาน </a:t>
            </a:r>
          </a:p>
          <a:p>
            <a:r>
              <a:rPr lang="th-TH" sz="3200" dirty="0"/>
              <a:t>การที่จะรอดชีวิตได้นั้น จะต้องวิ่งไปให้ถึงจุดมุ่งหมาย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186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รูปแบบอิสระ: รูปร่าง 34">
            <a:extLst>
              <a:ext uri="{FF2B5EF4-FFF2-40B4-BE49-F238E27FC236}">
                <a16:creationId xmlns:a16="http://schemas.microsoft.com/office/drawing/2014/main" id="{452F5CD3-6F63-4054-98F2-E19370735DCB}"/>
              </a:ext>
            </a:extLst>
          </p:cNvPr>
          <p:cNvSpPr/>
          <p:nvPr/>
        </p:nvSpPr>
        <p:spPr>
          <a:xfrm>
            <a:off x="-1234404" y="-290950"/>
            <a:ext cx="14372886" cy="5682473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9206788 w 14019117"/>
              <a:gd name="connsiteY10" fmla="*/ 604564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206788 w 14019117"/>
              <a:gd name="connsiteY10" fmla="*/ 604564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22575 w 14019117"/>
              <a:gd name="connsiteY7" fmla="*/ 2108117 h 3629698"/>
              <a:gd name="connsiteX8" fmla="*/ 7282276 w 14019117"/>
              <a:gd name="connsiteY8" fmla="*/ 1801322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22575 w 14019117"/>
              <a:gd name="connsiteY7" fmla="*/ 2108117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499506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33433 w 14019117"/>
              <a:gd name="connsiteY5" fmla="*/ 1410936 h 3629698"/>
              <a:gd name="connsiteX6" fmla="*/ 5627967 w 14019117"/>
              <a:gd name="connsiteY6" fmla="*/ 1499506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33433 w 14019117"/>
              <a:gd name="connsiteY5" fmla="*/ 1410936 h 3629698"/>
              <a:gd name="connsiteX6" fmla="*/ 5627967 w 14019117"/>
              <a:gd name="connsiteY6" fmla="*/ 1499506 h 3629698"/>
              <a:gd name="connsiteX7" fmla="*/ 6356571 w 14019117"/>
              <a:gd name="connsiteY7" fmla="*/ 796376 h 3629698"/>
              <a:gd name="connsiteX8" fmla="*/ 7219687 w 14019117"/>
              <a:gd name="connsiteY8" fmla="*/ 1284576 h 3629698"/>
              <a:gd name="connsiteX9" fmla="*/ 7888323 w 14019117"/>
              <a:gd name="connsiteY9" fmla="*/ 727386 h 3629698"/>
              <a:gd name="connsiteX10" fmla="*/ 9144198 w 14019117"/>
              <a:gd name="connsiteY10" fmla="*/ 853000 h 3629698"/>
              <a:gd name="connsiteX11" fmla="*/ 10422828 w 14019117"/>
              <a:gd name="connsiteY11" fmla="*/ 849757 h 3629698"/>
              <a:gd name="connsiteX12" fmla="*/ 1127542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33433 w 14019117"/>
              <a:gd name="connsiteY5" fmla="*/ 1410936 h 3629698"/>
              <a:gd name="connsiteX6" fmla="*/ 4881125 w 14019117"/>
              <a:gd name="connsiteY6" fmla="*/ 885789 h 3629698"/>
              <a:gd name="connsiteX7" fmla="*/ 5627967 w 14019117"/>
              <a:gd name="connsiteY7" fmla="*/ 1499506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81125 w 14019117"/>
              <a:gd name="connsiteY6" fmla="*/ 885789 h 3629698"/>
              <a:gd name="connsiteX7" fmla="*/ 5627967 w 14019117"/>
              <a:gd name="connsiteY7" fmla="*/ 1499506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81125 w 14019117"/>
              <a:gd name="connsiteY6" fmla="*/ 885789 h 3629698"/>
              <a:gd name="connsiteX7" fmla="*/ 5784440 w 14019117"/>
              <a:gd name="connsiteY7" fmla="*/ 1072196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81125 w 14019117"/>
              <a:gd name="connsiteY6" fmla="*/ 8857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083845 w 14019117"/>
              <a:gd name="connsiteY3" fmla="*/ 3337236 h 3629698"/>
              <a:gd name="connsiteX4" fmla="*/ 3398507 w 14019117"/>
              <a:gd name="connsiteY4" fmla="*/ 866632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083845 w 14019117"/>
              <a:gd name="connsiteY3" fmla="*/ 3337236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331444 w 14019117"/>
              <a:gd name="connsiteY2" fmla="*/ 1200672 h 3629698"/>
              <a:gd name="connsiteX3" fmla="*/ 2083845 w 14019117"/>
              <a:gd name="connsiteY3" fmla="*/ 3337236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769567 w 14019117"/>
              <a:gd name="connsiteY2" fmla="*/ 1270233 h 3629698"/>
              <a:gd name="connsiteX3" fmla="*/ 2083845 w 14019117"/>
              <a:gd name="connsiteY3" fmla="*/ 3337236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769567 w 14019117"/>
              <a:gd name="connsiteY2" fmla="*/ 1270233 h 3629698"/>
              <a:gd name="connsiteX3" fmla="*/ 2396790 w 14019117"/>
              <a:gd name="connsiteY3" fmla="*/ 3357111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769567 w 14019117"/>
              <a:gd name="connsiteY2" fmla="*/ 1270233 h 3629698"/>
              <a:gd name="connsiteX3" fmla="*/ 2537616 w 14019117"/>
              <a:gd name="connsiteY3" fmla="*/ 3357111 h 3629698"/>
              <a:gd name="connsiteX4" fmla="*/ 3304624 w 14019117"/>
              <a:gd name="connsiteY4" fmla="*/ 1035569 h 3629698"/>
              <a:gd name="connsiteX5" fmla="*/ 4117786 w 14019117"/>
              <a:gd name="connsiteY5" fmla="*/ 983626 h 3629698"/>
              <a:gd name="connsiteX6" fmla="*/ 4865478 w 14019117"/>
              <a:gd name="connsiteY6" fmla="*/ 806289 h 3629698"/>
              <a:gd name="connsiteX7" fmla="*/ 5659263 w 14019117"/>
              <a:gd name="connsiteY7" fmla="*/ 943010 h 3629698"/>
              <a:gd name="connsiteX8" fmla="*/ 6356571 w 14019117"/>
              <a:gd name="connsiteY8" fmla="*/ 796376 h 3629698"/>
              <a:gd name="connsiteX9" fmla="*/ 7219687 w 14019117"/>
              <a:gd name="connsiteY9" fmla="*/ 1284576 h 3629698"/>
              <a:gd name="connsiteX10" fmla="*/ 7888323 w 14019117"/>
              <a:gd name="connsiteY10" fmla="*/ 727386 h 3629698"/>
              <a:gd name="connsiteX11" fmla="*/ 9144198 w 14019117"/>
              <a:gd name="connsiteY11" fmla="*/ 853000 h 3629698"/>
              <a:gd name="connsiteX12" fmla="*/ 10422828 w 14019117"/>
              <a:gd name="connsiteY12" fmla="*/ 849757 h 3629698"/>
              <a:gd name="connsiteX13" fmla="*/ 11275429 w 14019117"/>
              <a:gd name="connsiteY13" fmla="*/ 818505 h 3629698"/>
              <a:gd name="connsiteX14" fmla="*/ 11436786 w 14019117"/>
              <a:gd name="connsiteY14" fmla="*/ 3629116 h 3629698"/>
              <a:gd name="connsiteX15" fmla="*/ 12285834 w 14019117"/>
              <a:gd name="connsiteY15" fmla="*/ 1075179 h 3629698"/>
              <a:gd name="connsiteX16" fmla="*/ 12751055 w 14019117"/>
              <a:gd name="connsiteY16" fmla="*/ 2021663 h 3629698"/>
              <a:gd name="connsiteX17" fmla="*/ 13103981 w 14019117"/>
              <a:gd name="connsiteY17" fmla="*/ 1428105 h 3629698"/>
              <a:gd name="connsiteX18" fmla="*/ 13103981 w 14019117"/>
              <a:gd name="connsiteY18" fmla="*/ 144737 h 3629698"/>
              <a:gd name="connsiteX19" fmla="*/ 928023 w 14019117"/>
              <a:gd name="connsiteY19" fmla="*/ 128695 h 3629698"/>
              <a:gd name="connsiteX20" fmla="*/ 863855 w 14019117"/>
              <a:gd name="connsiteY20" fmla="*/ 994968 h 3629698"/>
              <a:gd name="connsiteX0" fmla="*/ 863855 w 14019117"/>
              <a:gd name="connsiteY0" fmla="*/ 994968 h 3520409"/>
              <a:gd name="connsiteX1" fmla="*/ 1104486 w 14019117"/>
              <a:gd name="connsiteY1" fmla="*/ 1508316 h 3520409"/>
              <a:gd name="connsiteX2" fmla="*/ 1769567 w 14019117"/>
              <a:gd name="connsiteY2" fmla="*/ 1270233 h 3520409"/>
              <a:gd name="connsiteX3" fmla="*/ 2537616 w 14019117"/>
              <a:gd name="connsiteY3" fmla="*/ 3357111 h 3520409"/>
              <a:gd name="connsiteX4" fmla="*/ 3304624 w 14019117"/>
              <a:gd name="connsiteY4" fmla="*/ 1035569 h 3520409"/>
              <a:gd name="connsiteX5" fmla="*/ 4117786 w 14019117"/>
              <a:gd name="connsiteY5" fmla="*/ 983626 h 3520409"/>
              <a:gd name="connsiteX6" fmla="*/ 4865478 w 14019117"/>
              <a:gd name="connsiteY6" fmla="*/ 806289 h 3520409"/>
              <a:gd name="connsiteX7" fmla="*/ 5659263 w 14019117"/>
              <a:gd name="connsiteY7" fmla="*/ 943010 h 3520409"/>
              <a:gd name="connsiteX8" fmla="*/ 6356571 w 14019117"/>
              <a:gd name="connsiteY8" fmla="*/ 796376 h 3520409"/>
              <a:gd name="connsiteX9" fmla="*/ 7219687 w 14019117"/>
              <a:gd name="connsiteY9" fmla="*/ 1284576 h 3520409"/>
              <a:gd name="connsiteX10" fmla="*/ 7888323 w 14019117"/>
              <a:gd name="connsiteY10" fmla="*/ 727386 h 3520409"/>
              <a:gd name="connsiteX11" fmla="*/ 9144198 w 14019117"/>
              <a:gd name="connsiteY11" fmla="*/ 853000 h 3520409"/>
              <a:gd name="connsiteX12" fmla="*/ 10422828 w 14019117"/>
              <a:gd name="connsiteY12" fmla="*/ 849757 h 3520409"/>
              <a:gd name="connsiteX13" fmla="*/ 11275429 w 14019117"/>
              <a:gd name="connsiteY13" fmla="*/ 818505 h 3520409"/>
              <a:gd name="connsiteX14" fmla="*/ 11937498 w 14019117"/>
              <a:gd name="connsiteY14" fmla="*/ 3519804 h 3520409"/>
              <a:gd name="connsiteX15" fmla="*/ 12285834 w 14019117"/>
              <a:gd name="connsiteY15" fmla="*/ 1075179 h 3520409"/>
              <a:gd name="connsiteX16" fmla="*/ 12751055 w 14019117"/>
              <a:gd name="connsiteY16" fmla="*/ 2021663 h 3520409"/>
              <a:gd name="connsiteX17" fmla="*/ 13103981 w 14019117"/>
              <a:gd name="connsiteY17" fmla="*/ 1428105 h 3520409"/>
              <a:gd name="connsiteX18" fmla="*/ 13103981 w 14019117"/>
              <a:gd name="connsiteY18" fmla="*/ 144737 h 3520409"/>
              <a:gd name="connsiteX19" fmla="*/ 928023 w 14019117"/>
              <a:gd name="connsiteY19" fmla="*/ 128695 h 3520409"/>
              <a:gd name="connsiteX20" fmla="*/ 863855 w 14019117"/>
              <a:gd name="connsiteY20" fmla="*/ 994968 h 3520409"/>
              <a:gd name="connsiteX0" fmla="*/ 863855 w 14019117"/>
              <a:gd name="connsiteY0" fmla="*/ 994968 h 3547371"/>
              <a:gd name="connsiteX1" fmla="*/ 1104486 w 14019117"/>
              <a:gd name="connsiteY1" fmla="*/ 1508316 h 3547371"/>
              <a:gd name="connsiteX2" fmla="*/ 1769567 w 14019117"/>
              <a:gd name="connsiteY2" fmla="*/ 1270233 h 3547371"/>
              <a:gd name="connsiteX3" fmla="*/ 2537616 w 14019117"/>
              <a:gd name="connsiteY3" fmla="*/ 3357111 h 3547371"/>
              <a:gd name="connsiteX4" fmla="*/ 3304624 w 14019117"/>
              <a:gd name="connsiteY4" fmla="*/ 1035569 h 3547371"/>
              <a:gd name="connsiteX5" fmla="*/ 4117786 w 14019117"/>
              <a:gd name="connsiteY5" fmla="*/ 983626 h 3547371"/>
              <a:gd name="connsiteX6" fmla="*/ 4865478 w 14019117"/>
              <a:gd name="connsiteY6" fmla="*/ 806289 h 3547371"/>
              <a:gd name="connsiteX7" fmla="*/ 5659263 w 14019117"/>
              <a:gd name="connsiteY7" fmla="*/ 943010 h 3547371"/>
              <a:gd name="connsiteX8" fmla="*/ 6356571 w 14019117"/>
              <a:gd name="connsiteY8" fmla="*/ 796376 h 3547371"/>
              <a:gd name="connsiteX9" fmla="*/ 7219687 w 14019117"/>
              <a:gd name="connsiteY9" fmla="*/ 1284576 h 3547371"/>
              <a:gd name="connsiteX10" fmla="*/ 7888323 w 14019117"/>
              <a:gd name="connsiteY10" fmla="*/ 727386 h 3547371"/>
              <a:gd name="connsiteX11" fmla="*/ 9144198 w 14019117"/>
              <a:gd name="connsiteY11" fmla="*/ 853000 h 3547371"/>
              <a:gd name="connsiteX12" fmla="*/ 10422828 w 14019117"/>
              <a:gd name="connsiteY12" fmla="*/ 849757 h 3547371"/>
              <a:gd name="connsiteX13" fmla="*/ 11275429 w 14019117"/>
              <a:gd name="connsiteY13" fmla="*/ 818505 h 3547371"/>
              <a:gd name="connsiteX14" fmla="*/ 11499912 w 14019117"/>
              <a:gd name="connsiteY14" fmla="*/ 2296904 h 3547371"/>
              <a:gd name="connsiteX15" fmla="*/ 11937498 w 14019117"/>
              <a:gd name="connsiteY15" fmla="*/ 3519804 h 3547371"/>
              <a:gd name="connsiteX16" fmla="*/ 12285834 w 14019117"/>
              <a:gd name="connsiteY16" fmla="*/ 1075179 h 3547371"/>
              <a:gd name="connsiteX17" fmla="*/ 12751055 w 14019117"/>
              <a:gd name="connsiteY17" fmla="*/ 2021663 h 3547371"/>
              <a:gd name="connsiteX18" fmla="*/ 13103981 w 14019117"/>
              <a:gd name="connsiteY18" fmla="*/ 1428105 h 3547371"/>
              <a:gd name="connsiteX19" fmla="*/ 13103981 w 14019117"/>
              <a:gd name="connsiteY19" fmla="*/ 144737 h 3547371"/>
              <a:gd name="connsiteX20" fmla="*/ 928023 w 14019117"/>
              <a:gd name="connsiteY20" fmla="*/ 128695 h 3547371"/>
              <a:gd name="connsiteX21" fmla="*/ 863855 w 14019117"/>
              <a:gd name="connsiteY21" fmla="*/ 994968 h 3547371"/>
              <a:gd name="connsiteX0" fmla="*/ 863855 w 14019117"/>
              <a:gd name="connsiteY0" fmla="*/ 994968 h 3520060"/>
              <a:gd name="connsiteX1" fmla="*/ 1104486 w 14019117"/>
              <a:gd name="connsiteY1" fmla="*/ 1508316 h 3520060"/>
              <a:gd name="connsiteX2" fmla="*/ 1769567 w 14019117"/>
              <a:gd name="connsiteY2" fmla="*/ 1270233 h 3520060"/>
              <a:gd name="connsiteX3" fmla="*/ 2537616 w 14019117"/>
              <a:gd name="connsiteY3" fmla="*/ 3357111 h 3520060"/>
              <a:gd name="connsiteX4" fmla="*/ 3304624 w 14019117"/>
              <a:gd name="connsiteY4" fmla="*/ 1035569 h 3520060"/>
              <a:gd name="connsiteX5" fmla="*/ 4117786 w 14019117"/>
              <a:gd name="connsiteY5" fmla="*/ 983626 h 3520060"/>
              <a:gd name="connsiteX6" fmla="*/ 4865478 w 14019117"/>
              <a:gd name="connsiteY6" fmla="*/ 806289 h 3520060"/>
              <a:gd name="connsiteX7" fmla="*/ 5659263 w 14019117"/>
              <a:gd name="connsiteY7" fmla="*/ 943010 h 3520060"/>
              <a:gd name="connsiteX8" fmla="*/ 6356571 w 14019117"/>
              <a:gd name="connsiteY8" fmla="*/ 796376 h 3520060"/>
              <a:gd name="connsiteX9" fmla="*/ 7219687 w 14019117"/>
              <a:gd name="connsiteY9" fmla="*/ 1284576 h 3520060"/>
              <a:gd name="connsiteX10" fmla="*/ 7888323 w 14019117"/>
              <a:gd name="connsiteY10" fmla="*/ 727386 h 3520060"/>
              <a:gd name="connsiteX11" fmla="*/ 9144198 w 14019117"/>
              <a:gd name="connsiteY11" fmla="*/ 853000 h 3520060"/>
              <a:gd name="connsiteX12" fmla="*/ 10422828 w 14019117"/>
              <a:gd name="connsiteY12" fmla="*/ 849757 h 3520060"/>
              <a:gd name="connsiteX13" fmla="*/ 11275429 w 14019117"/>
              <a:gd name="connsiteY13" fmla="*/ 818505 h 3520060"/>
              <a:gd name="connsiteX14" fmla="*/ 11499912 w 14019117"/>
              <a:gd name="connsiteY14" fmla="*/ 2296904 h 3520060"/>
              <a:gd name="connsiteX15" fmla="*/ 11937498 w 14019117"/>
              <a:gd name="connsiteY15" fmla="*/ 3519804 h 3520060"/>
              <a:gd name="connsiteX16" fmla="*/ 12204038 w 14019117"/>
              <a:gd name="connsiteY16" fmla="*/ 2197530 h 3520060"/>
              <a:gd name="connsiteX17" fmla="*/ 12285834 w 14019117"/>
              <a:gd name="connsiteY17" fmla="*/ 1075179 h 3520060"/>
              <a:gd name="connsiteX18" fmla="*/ 12751055 w 14019117"/>
              <a:gd name="connsiteY18" fmla="*/ 2021663 h 3520060"/>
              <a:gd name="connsiteX19" fmla="*/ 13103981 w 14019117"/>
              <a:gd name="connsiteY19" fmla="*/ 1428105 h 3520060"/>
              <a:gd name="connsiteX20" fmla="*/ 13103981 w 14019117"/>
              <a:gd name="connsiteY20" fmla="*/ 144737 h 3520060"/>
              <a:gd name="connsiteX21" fmla="*/ 928023 w 14019117"/>
              <a:gd name="connsiteY21" fmla="*/ 128695 h 3520060"/>
              <a:gd name="connsiteX22" fmla="*/ 863855 w 14019117"/>
              <a:gd name="connsiteY22" fmla="*/ 994968 h 352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019117" h="3520060">
                <a:moveTo>
                  <a:pt x="863855" y="994968"/>
                </a:moveTo>
                <a:cubicBezTo>
                  <a:pt x="893266" y="1224905"/>
                  <a:pt x="953534" y="1462438"/>
                  <a:pt x="1104486" y="1508316"/>
                </a:cubicBezTo>
                <a:cubicBezTo>
                  <a:pt x="1255438" y="1554194"/>
                  <a:pt x="1530712" y="962101"/>
                  <a:pt x="1769567" y="1270233"/>
                </a:cubicBezTo>
                <a:cubicBezTo>
                  <a:pt x="2008422" y="1578365"/>
                  <a:pt x="2281773" y="3396222"/>
                  <a:pt x="2537616" y="3357111"/>
                </a:cubicBezTo>
                <a:cubicBezTo>
                  <a:pt x="2793459" y="3318000"/>
                  <a:pt x="3041262" y="1431150"/>
                  <a:pt x="3304624" y="1035569"/>
                </a:cubicBezTo>
                <a:cubicBezTo>
                  <a:pt x="3567986" y="639988"/>
                  <a:pt x="3857644" y="1021839"/>
                  <a:pt x="4117786" y="983626"/>
                </a:cubicBezTo>
                <a:cubicBezTo>
                  <a:pt x="4377928" y="945413"/>
                  <a:pt x="4616389" y="791527"/>
                  <a:pt x="4865478" y="806289"/>
                </a:cubicBezTo>
                <a:cubicBezTo>
                  <a:pt x="5114567" y="821051"/>
                  <a:pt x="5410748" y="944662"/>
                  <a:pt x="5659263" y="943010"/>
                </a:cubicBezTo>
                <a:cubicBezTo>
                  <a:pt x="5907778" y="941358"/>
                  <a:pt x="6096500" y="739448"/>
                  <a:pt x="6356571" y="796376"/>
                </a:cubicBezTo>
                <a:cubicBezTo>
                  <a:pt x="6616642" y="853304"/>
                  <a:pt x="6964395" y="1296074"/>
                  <a:pt x="7219687" y="1284576"/>
                </a:cubicBezTo>
                <a:cubicBezTo>
                  <a:pt x="7474979" y="1273078"/>
                  <a:pt x="7567571" y="799315"/>
                  <a:pt x="7888323" y="727386"/>
                </a:cubicBezTo>
                <a:cubicBezTo>
                  <a:pt x="8209075" y="655457"/>
                  <a:pt x="8612250" y="1061166"/>
                  <a:pt x="9144198" y="853000"/>
                </a:cubicBezTo>
                <a:cubicBezTo>
                  <a:pt x="9676146" y="644834"/>
                  <a:pt x="10067623" y="855506"/>
                  <a:pt x="10422828" y="849757"/>
                </a:cubicBezTo>
                <a:cubicBezTo>
                  <a:pt x="10778033" y="844008"/>
                  <a:pt x="11095915" y="577314"/>
                  <a:pt x="11275429" y="818505"/>
                </a:cubicBezTo>
                <a:cubicBezTo>
                  <a:pt x="11454943" y="1059696"/>
                  <a:pt x="11389567" y="1846688"/>
                  <a:pt x="11499912" y="2296904"/>
                </a:cubicBezTo>
                <a:cubicBezTo>
                  <a:pt x="11610257" y="2747121"/>
                  <a:pt x="11820144" y="3536366"/>
                  <a:pt x="11937498" y="3519804"/>
                </a:cubicBezTo>
                <a:cubicBezTo>
                  <a:pt x="12054852" y="3503242"/>
                  <a:pt x="12145982" y="2604967"/>
                  <a:pt x="12204038" y="2197530"/>
                </a:cubicBezTo>
                <a:cubicBezTo>
                  <a:pt x="12262094" y="1790093"/>
                  <a:pt x="12194665" y="1104490"/>
                  <a:pt x="12285834" y="1075179"/>
                </a:cubicBezTo>
                <a:cubicBezTo>
                  <a:pt x="12377003" y="1045868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1BBB4D-E46C-4694-B5C0-45A53223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3" y="114039"/>
            <a:ext cx="3731800" cy="132802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AGE Diagram</a:t>
            </a:r>
          </a:p>
        </p:txBody>
      </p:sp>
      <p:sp>
        <p:nvSpPr>
          <p:cNvPr id="8" name="รูปแบบอิสระ: รูปร่าง 7">
            <a:extLst>
              <a:ext uri="{FF2B5EF4-FFF2-40B4-BE49-F238E27FC236}">
                <a16:creationId xmlns:a16="http://schemas.microsoft.com/office/drawing/2014/main" id="{9ACE2654-6C12-4F10-AD8E-78833898B465}"/>
              </a:ext>
            </a:extLst>
          </p:cNvPr>
          <p:cNvSpPr/>
          <p:nvPr/>
        </p:nvSpPr>
        <p:spPr>
          <a:xfrm>
            <a:off x="-1010653" y="6021125"/>
            <a:ext cx="13442533" cy="909492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F9011372-54B2-48F3-9F8E-E6451B6DE43C}"/>
              </a:ext>
            </a:extLst>
          </p:cNvPr>
          <p:cNvSpPr/>
          <p:nvPr/>
        </p:nvSpPr>
        <p:spPr>
          <a:xfrm>
            <a:off x="2337692" y="1300828"/>
            <a:ext cx="2379997" cy="14805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C74504F7-8C72-48E7-9CDF-7D0AB466979A}"/>
              </a:ext>
            </a:extLst>
          </p:cNvPr>
          <p:cNvSpPr txBox="1"/>
          <p:nvPr/>
        </p:nvSpPr>
        <p:spPr>
          <a:xfrm>
            <a:off x="2519989" y="1432016"/>
            <a:ext cx="991341" cy="390525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AE351F48-EC5A-4BA0-A7F3-2E311BD151D7}"/>
              </a:ext>
            </a:extLst>
          </p:cNvPr>
          <p:cNvSpPr/>
          <p:nvPr/>
        </p:nvSpPr>
        <p:spPr>
          <a:xfrm>
            <a:off x="2572373" y="2071664"/>
            <a:ext cx="991341" cy="482749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วิ่ง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F46B28B5-857F-43B2-9D81-5FCADA024D53}"/>
              </a:ext>
            </a:extLst>
          </p:cNvPr>
          <p:cNvSpPr/>
          <p:nvPr/>
        </p:nvSpPr>
        <p:spPr>
          <a:xfrm>
            <a:off x="3677604" y="2064678"/>
            <a:ext cx="892818" cy="466871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กระโดด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6D9E11ED-8D64-414D-9086-0E05D62EDAE5}"/>
              </a:ext>
            </a:extLst>
          </p:cNvPr>
          <p:cNvSpPr/>
          <p:nvPr/>
        </p:nvSpPr>
        <p:spPr>
          <a:xfrm>
            <a:off x="1854771" y="2945573"/>
            <a:ext cx="3731800" cy="321324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87FA282D-A67E-4300-AB7C-C0D649E36769}"/>
              </a:ext>
            </a:extLst>
          </p:cNvPr>
          <p:cNvSpPr/>
          <p:nvPr/>
        </p:nvSpPr>
        <p:spPr>
          <a:xfrm>
            <a:off x="2055431" y="3071938"/>
            <a:ext cx="1318998" cy="495949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Gameplay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9E92A9CF-4597-4C88-91DD-9DED99311463}"/>
              </a:ext>
            </a:extLst>
          </p:cNvPr>
          <p:cNvSpPr/>
          <p:nvPr/>
        </p:nvSpPr>
        <p:spPr>
          <a:xfrm>
            <a:off x="4181511" y="5409376"/>
            <a:ext cx="1072356" cy="619936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77948949-2EF3-4361-B533-9F94A34BC825}"/>
              </a:ext>
            </a:extLst>
          </p:cNvPr>
          <p:cNvSpPr/>
          <p:nvPr/>
        </p:nvSpPr>
        <p:spPr>
          <a:xfrm>
            <a:off x="4264322" y="5538316"/>
            <a:ext cx="973384" cy="4339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สะสมแต้ม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C0E5744A-47A5-44F0-A8E7-BBCA13849AA1}"/>
              </a:ext>
            </a:extLst>
          </p:cNvPr>
          <p:cNvSpPr/>
          <p:nvPr/>
        </p:nvSpPr>
        <p:spPr>
          <a:xfrm>
            <a:off x="2074481" y="3586290"/>
            <a:ext cx="3356475" cy="148510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สี่เหลี่ยมผืนผ้า: มุมมน 22">
            <a:extLst>
              <a:ext uri="{FF2B5EF4-FFF2-40B4-BE49-F238E27FC236}">
                <a16:creationId xmlns:a16="http://schemas.microsoft.com/office/drawing/2014/main" id="{70B7A3F3-FCCE-4141-B07E-424E310F8CC9}"/>
              </a:ext>
            </a:extLst>
          </p:cNvPr>
          <p:cNvSpPr/>
          <p:nvPr/>
        </p:nvSpPr>
        <p:spPr>
          <a:xfrm>
            <a:off x="2274657" y="4118242"/>
            <a:ext cx="2723785" cy="43395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หลบสิ่งกีดขวาง</a:t>
            </a:r>
            <a:endParaRPr lang="en-US" sz="14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992149CF-136B-4466-8250-8CD786DC4F11}"/>
              </a:ext>
            </a:extLst>
          </p:cNvPr>
          <p:cNvSpPr/>
          <p:nvPr/>
        </p:nvSpPr>
        <p:spPr>
          <a:xfrm>
            <a:off x="6326223" y="1203028"/>
            <a:ext cx="3959343" cy="49557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สี่เหลี่ยมผืนผ้า: มุมมน 24">
            <a:extLst>
              <a:ext uri="{FF2B5EF4-FFF2-40B4-BE49-F238E27FC236}">
                <a16:creationId xmlns:a16="http://schemas.microsoft.com/office/drawing/2014/main" id="{DB1A6056-B47B-4D56-87E2-78AEDA4F5C6C}"/>
              </a:ext>
            </a:extLst>
          </p:cNvPr>
          <p:cNvSpPr/>
          <p:nvPr/>
        </p:nvSpPr>
        <p:spPr>
          <a:xfrm>
            <a:off x="6923018" y="1397217"/>
            <a:ext cx="1219644" cy="392813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Experience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6" name="สี่เหลี่ยมผืนผ้า: มุมมน 25">
            <a:extLst>
              <a:ext uri="{FF2B5EF4-FFF2-40B4-BE49-F238E27FC236}">
                <a16:creationId xmlns:a16="http://schemas.microsoft.com/office/drawing/2014/main" id="{C0A20FF6-2970-4257-A05D-2C4116FC7622}"/>
              </a:ext>
            </a:extLst>
          </p:cNvPr>
          <p:cNvSpPr/>
          <p:nvPr/>
        </p:nvSpPr>
        <p:spPr>
          <a:xfrm>
            <a:off x="6969550" y="1939169"/>
            <a:ext cx="1250713" cy="69397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Survival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เอาชีวิตรอด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A1967058-07E1-4C99-8F8C-FAF135B725DA}"/>
              </a:ext>
            </a:extLst>
          </p:cNvPr>
          <p:cNvSpPr/>
          <p:nvPr/>
        </p:nvSpPr>
        <p:spPr>
          <a:xfrm>
            <a:off x="7085669" y="4099740"/>
            <a:ext cx="1259307" cy="883830"/>
          </a:xfrm>
          <a:prstGeom prst="round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Excitement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ตื่นเต้น เร้าใจ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2BF4E99A-A63B-4B4F-BAD9-351199FFE154}"/>
              </a:ext>
            </a:extLst>
          </p:cNvPr>
          <p:cNvSpPr/>
          <p:nvPr/>
        </p:nvSpPr>
        <p:spPr>
          <a:xfrm>
            <a:off x="8973280" y="1721983"/>
            <a:ext cx="763517" cy="353532"/>
          </a:xfrm>
          <a:prstGeom prst="roundRect">
            <a:avLst/>
          </a:prstGeom>
          <a:solidFill>
            <a:srgbClr val="34EC57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สนุก</a:t>
            </a:r>
            <a:endParaRPr lang="en-US" sz="11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9" name="สี่เหลี่ยมผืนผ้า: มุมมน 28">
            <a:extLst>
              <a:ext uri="{FF2B5EF4-FFF2-40B4-BE49-F238E27FC236}">
                <a16:creationId xmlns:a16="http://schemas.microsoft.com/office/drawing/2014/main" id="{DC0E47F1-615F-4462-9D7D-BC8980AD60D7}"/>
              </a:ext>
            </a:extLst>
          </p:cNvPr>
          <p:cNvSpPr/>
          <p:nvPr/>
        </p:nvSpPr>
        <p:spPr>
          <a:xfrm>
            <a:off x="8526721" y="3858394"/>
            <a:ext cx="1195185" cy="712301"/>
          </a:xfrm>
          <a:prstGeom prst="round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Pride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ภูมิใจ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0" name="สี่เหลี่ยมผืนผ้า: มุมมน 29">
            <a:extLst>
              <a:ext uri="{FF2B5EF4-FFF2-40B4-BE49-F238E27FC236}">
                <a16:creationId xmlns:a16="http://schemas.microsoft.com/office/drawing/2014/main" id="{7254C552-2566-4641-9891-938C340CBE10}"/>
              </a:ext>
            </a:extLst>
          </p:cNvPr>
          <p:cNvSpPr/>
          <p:nvPr/>
        </p:nvSpPr>
        <p:spPr>
          <a:xfrm>
            <a:off x="8587537" y="2840218"/>
            <a:ext cx="1073551" cy="712301"/>
          </a:xfrm>
          <a:prstGeom prst="roundRect">
            <a:avLst/>
          </a:prstGeom>
          <a:solidFill>
            <a:srgbClr val="FF006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Joy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สุข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1" name="สี่เหลี่ยมผืนผ้า: มุมมน 30">
            <a:extLst>
              <a:ext uri="{FF2B5EF4-FFF2-40B4-BE49-F238E27FC236}">
                <a16:creationId xmlns:a16="http://schemas.microsoft.com/office/drawing/2014/main" id="{C28A4F87-11DF-4593-9311-21BC7877B966}"/>
              </a:ext>
            </a:extLst>
          </p:cNvPr>
          <p:cNvSpPr/>
          <p:nvPr/>
        </p:nvSpPr>
        <p:spPr>
          <a:xfrm>
            <a:off x="8554966" y="5054928"/>
            <a:ext cx="1259307" cy="88383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Collecting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สะสม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3" name="สี่เหลี่ยมผืนผ้า: มุมมน 32">
            <a:extLst>
              <a:ext uri="{FF2B5EF4-FFF2-40B4-BE49-F238E27FC236}">
                <a16:creationId xmlns:a16="http://schemas.microsoft.com/office/drawing/2014/main" id="{6595F9BD-8029-44A0-A0FC-1AC055CF73F1}"/>
              </a:ext>
            </a:extLst>
          </p:cNvPr>
          <p:cNvSpPr/>
          <p:nvPr/>
        </p:nvSpPr>
        <p:spPr>
          <a:xfrm>
            <a:off x="6933239" y="5171257"/>
            <a:ext cx="1259307" cy="88383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Greed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000" b="1" dirty="0">
                <a:effectLst/>
                <a:ea typeface="Calibri" panose="020F0502020204030204" pitchFamily="34" charset="0"/>
                <a:cs typeface="TH Sarabun New" panose="020B0500040200020003" pitchFamily="34" charset="-34"/>
              </a:rPr>
              <a:t>ความโลภ</a:t>
            </a:r>
            <a:endParaRPr lang="en-US" sz="2000" dirty="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8A34ABE4-4352-4301-8F73-62015D59BCD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124013" y="2531549"/>
            <a:ext cx="57498" cy="1586693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2BE987FE-089F-4CA4-B382-82AB4B2EDD8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998442" y="2401779"/>
            <a:ext cx="1942988" cy="19334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ลูกศรเชื่อมต่อแบบตรง 45">
            <a:extLst>
              <a:ext uri="{FF2B5EF4-FFF2-40B4-BE49-F238E27FC236}">
                <a16:creationId xmlns:a16="http://schemas.microsoft.com/office/drawing/2014/main" id="{C1B0C5B6-D7A6-4B73-AAFF-DB86D800A35B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 flipV="1">
            <a:off x="5253867" y="5613172"/>
            <a:ext cx="1679372" cy="106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33C19C33-013D-4051-92EE-5383C81F2C24}"/>
              </a:ext>
            </a:extLst>
          </p:cNvPr>
          <p:cNvCxnSpPr>
            <a:stCxn id="33" idx="0"/>
            <a:endCxn id="27" idx="2"/>
          </p:cNvCxnSpPr>
          <p:nvPr/>
        </p:nvCxnSpPr>
        <p:spPr>
          <a:xfrm flipV="1">
            <a:off x="7562893" y="4983570"/>
            <a:ext cx="152430" cy="187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DA6412E3-D201-416B-AED8-917AF74B02A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192546" y="5552981"/>
            <a:ext cx="225744" cy="60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ลูกศรเชื่อมต่อแบบตรง 53">
            <a:extLst>
              <a:ext uri="{FF2B5EF4-FFF2-40B4-BE49-F238E27FC236}">
                <a16:creationId xmlns:a16="http://schemas.microsoft.com/office/drawing/2014/main" id="{98E6CE8A-F4D9-424C-B52B-8B28EFAAB1D8}"/>
              </a:ext>
            </a:extLst>
          </p:cNvPr>
          <p:cNvCxnSpPr>
            <a:stCxn id="31" idx="0"/>
            <a:endCxn id="29" idx="2"/>
          </p:cNvCxnSpPr>
          <p:nvPr/>
        </p:nvCxnSpPr>
        <p:spPr>
          <a:xfrm flipH="1" flipV="1">
            <a:off x="9124314" y="4570695"/>
            <a:ext cx="60306" cy="484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>
            <a:extLst>
              <a:ext uri="{FF2B5EF4-FFF2-40B4-BE49-F238E27FC236}">
                <a16:creationId xmlns:a16="http://schemas.microsoft.com/office/drawing/2014/main" id="{9C658B04-EC12-49B5-8B3D-E74D3F0A25DB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9124313" y="3552519"/>
            <a:ext cx="1" cy="305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>
            <a:extLst>
              <a:ext uri="{FF2B5EF4-FFF2-40B4-BE49-F238E27FC236}">
                <a16:creationId xmlns:a16="http://schemas.microsoft.com/office/drawing/2014/main" id="{8E06E49A-817E-40E0-B088-0C6BD2B4DCF3}"/>
              </a:ext>
            </a:extLst>
          </p:cNvPr>
          <p:cNvCxnSpPr>
            <a:cxnSpLocks/>
          </p:cNvCxnSpPr>
          <p:nvPr/>
        </p:nvCxnSpPr>
        <p:spPr>
          <a:xfrm flipV="1">
            <a:off x="9124312" y="2011349"/>
            <a:ext cx="334368" cy="818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>
            <a:extLst>
              <a:ext uri="{FF2B5EF4-FFF2-40B4-BE49-F238E27FC236}">
                <a16:creationId xmlns:a16="http://schemas.microsoft.com/office/drawing/2014/main" id="{C814F05B-794F-4B8A-B535-95FBD693D98A}"/>
              </a:ext>
            </a:extLst>
          </p:cNvPr>
          <p:cNvCxnSpPr>
            <a:cxnSpLocks/>
          </p:cNvCxnSpPr>
          <p:nvPr/>
        </p:nvCxnSpPr>
        <p:spPr>
          <a:xfrm flipV="1">
            <a:off x="8271294" y="2005841"/>
            <a:ext cx="913326" cy="2092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ลูกศรเชื่อมต่อแบบตรง 61">
            <a:extLst>
              <a:ext uri="{FF2B5EF4-FFF2-40B4-BE49-F238E27FC236}">
                <a16:creationId xmlns:a16="http://schemas.microsoft.com/office/drawing/2014/main" id="{AC853596-55B4-4344-ABB5-2C91DEACE89C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8220263" y="1898749"/>
            <a:ext cx="753017" cy="387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สี่เหลี่ยมผืนผ้า: มุมมน 68">
            <a:extLst>
              <a:ext uri="{FF2B5EF4-FFF2-40B4-BE49-F238E27FC236}">
                <a16:creationId xmlns:a16="http://schemas.microsoft.com/office/drawing/2014/main" id="{B82D8310-4803-4554-8E3F-854117036280}"/>
              </a:ext>
            </a:extLst>
          </p:cNvPr>
          <p:cNvSpPr/>
          <p:nvPr/>
        </p:nvSpPr>
        <p:spPr>
          <a:xfrm>
            <a:off x="6904028" y="2931741"/>
            <a:ext cx="1250713" cy="69397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2000" b="1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Protection</a:t>
            </a:r>
          </a:p>
          <a:p>
            <a:pPr algn="ctr">
              <a:lnSpc>
                <a:spcPct val="107000"/>
              </a:lnSpc>
            </a:pPr>
            <a:r>
              <a:rPr lang="th-TH" sz="20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การปกป้อง</a:t>
            </a:r>
          </a:p>
        </p:txBody>
      </p:sp>
      <p:cxnSp>
        <p:nvCxnSpPr>
          <p:cNvPr id="72" name="ลูกศรเชื่อมต่อแบบตรง 71">
            <a:extLst>
              <a:ext uri="{FF2B5EF4-FFF2-40B4-BE49-F238E27FC236}">
                <a16:creationId xmlns:a16="http://schemas.microsoft.com/office/drawing/2014/main" id="{36C5FFDB-2745-4548-8B2C-39B074235E8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998442" y="3476249"/>
            <a:ext cx="1958812" cy="8589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ลูกศรเชื่อมต่อแบบตรง 73">
            <a:extLst>
              <a:ext uri="{FF2B5EF4-FFF2-40B4-BE49-F238E27FC236}">
                <a16:creationId xmlns:a16="http://schemas.microsoft.com/office/drawing/2014/main" id="{CCCE92AE-E574-4A78-B661-68C8E47F0A13}"/>
              </a:ext>
            </a:extLst>
          </p:cNvPr>
          <p:cNvCxnSpPr>
            <a:cxnSpLocks/>
          </p:cNvCxnSpPr>
          <p:nvPr/>
        </p:nvCxnSpPr>
        <p:spPr>
          <a:xfrm>
            <a:off x="7641269" y="3613282"/>
            <a:ext cx="1092789" cy="2557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ลูกศรเชื่อมต่อแบบตรง 38">
            <a:extLst>
              <a:ext uri="{FF2B5EF4-FFF2-40B4-BE49-F238E27FC236}">
                <a16:creationId xmlns:a16="http://schemas.microsoft.com/office/drawing/2014/main" id="{69750ADE-F1FD-49BE-BDCE-1FDF172A490F}"/>
              </a:ext>
            </a:extLst>
          </p:cNvPr>
          <p:cNvCxnSpPr>
            <a:cxnSpLocks/>
          </p:cNvCxnSpPr>
          <p:nvPr/>
        </p:nvCxnSpPr>
        <p:spPr>
          <a:xfrm>
            <a:off x="3297127" y="2550286"/>
            <a:ext cx="548769" cy="1599485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B922B6-4BD1-4F89-9A5C-76873E2A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226" y="3284621"/>
            <a:ext cx="6685548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รูปแบบอิสระ: รูปร่าง 2">
            <a:extLst>
              <a:ext uri="{FF2B5EF4-FFF2-40B4-BE49-F238E27FC236}">
                <a16:creationId xmlns:a16="http://schemas.microsoft.com/office/drawing/2014/main" id="{414584F6-F63C-49F8-9AA8-5F12BA7FD642}"/>
              </a:ext>
            </a:extLst>
          </p:cNvPr>
          <p:cNvSpPr/>
          <p:nvPr/>
        </p:nvSpPr>
        <p:spPr>
          <a:xfrm>
            <a:off x="-1010653" y="6021125"/>
            <a:ext cx="13442533" cy="909492"/>
          </a:xfrm>
          <a:custGeom>
            <a:avLst/>
            <a:gdLst>
              <a:gd name="connsiteX0" fmla="*/ 921565 w 13152920"/>
              <a:gd name="connsiteY0" fmla="*/ 243255 h 569129"/>
              <a:gd name="connsiteX1" fmla="*/ 1418870 w 13152920"/>
              <a:gd name="connsiteY1" fmla="*/ 2623 h 569129"/>
              <a:gd name="connsiteX2" fmla="*/ 2285144 w 13152920"/>
              <a:gd name="connsiteY2" fmla="*/ 403676 h 569129"/>
              <a:gd name="connsiteX3" fmla="*/ 3311839 w 13152920"/>
              <a:gd name="connsiteY3" fmla="*/ 227213 h 569129"/>
              <a:gd name="connsiteX4" fmla="*/ 3825186 w 13152920"/>
              <a:gd name="connsiteY4" fmla="*/ 419718 h 569129"/>
              <a:gd name="connsiteX5" fmla="*/ 4675418 w 13152920"/>
              <a:gd name="connsiteY5" fmla="*/ 147002 h 569129"/>
              <a:gd name="connsiteX6" fmla="*/ 5445439 w 13152920"/>
              <a:gd name="connsiteY6" fmla="*/ 403676 h 569129"/>
              <a:gd name="connsiteX7" fmla="*/ 6151291 w 13152920"/>
              <a:gd name="connsiteY7" fmla="*/ 195129 h 569129"/>
              <a:gd name="connsiteX8" fmla="*/ 6985481 w 13152920"/>
              <a:gd name="connsiteY8" fmla="*/ 403676 h 569129"/>
              <a:gd name="connsiteX9" fmla="*/ 7899881 w 13152920"/>
              <a:gd name="connsiteY9" fmla="*/ 147002 h 569129"/>
              <a:gd name="connsiteX10" fmla="*/ 8653860 w 13152920"/>
              <a:gd name="connsiteY10" fmla="*/ 467844 h 569129"/>
              <a:gd name="connsiteX11" fmla="*/ 9584302 w 13152920"/>
              <a:gd name="connsiteY11" fmla="*/ 98876 h 569129"/>
              <a:gd name="connsiteX12" fmla="*/ 10434533 w 13152920"/>
              <a:gd name="connsiteY12" fmla="*/ 355550 h 569129"/>
              <a:gd name="connsiteX13" fmla="*/ 10979965 w 13152920"/>
              <a:gd name="connsiteY13" fmla="*/ 114918 h 569129"/>
              <a:gd name="connsiteX14" fmla="*/ 11573523 w 13152920"/>
              <a:gd name="connsiteY14" fmla="*/ 307423 h 569129"/>
              <a:gd name="connsiteX15" fmla="*/ 12167081 w 13152920"/>
              <a:gd name="connsiteY15" fmla="*/ 130960 h 569129"/>
              <a:gd name="connsiteX16" fmla="*/ 12872933 w 13152920"/>
              <a:gd name="connsiteY16" fmla="*/ 339508 h 569129"/>
              <a:gd name="connsiteX17" fmla="*/ 13113565 w 13152920"/>
              <a:gd name="connsiteY17" fmla="*/ 163044 h 569129"/>
              <a:gd name="connsiteX18" fmla="*/ 13129607 w 13152920"/>
              <a:gd name="connsiteY18" fmla="*/ 355550 h 569129"/>
              <a:gd name="connsiteX19" fmla="*/ 13145649 w 13152920"/>
              <a:gd name="connsiteY19" fmla="*/ 548055 h 569129"/>
              <a:gd name="connsiteX20" fmla="*/ 13001270 w 13152920"/>
              <a:gd name="connsiteY20" fmla="*/ 564097 h 569129"/>
              <a:gd name="connsiteX21" fmla="*/ 889481 w 13152920"/>
              <a:gd name="connsiteY21" fmla="*/ 564097 h 569129"/>
              <a:gd name="connsiteX22" fmla="*/ 921565 w 13152920"/>
              <a:gd name="connsiteY22" fmla="*/ 499929 h 569129"/>
              <a:gd name="connsiteX23" fmla="*/ 921565 w 13152920"/>
              <a:gd name="connsiteY23" fmla="*/ 243255 h 5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152920" h="569129">
                <a:moveTo>
                  <a:pt x="921565" y="243255"/>
                </a:moveTo>
                <a:cubicBezTo>
                  <a:pt x="1004449" y="160371"/>
                  <a:pt x="1191607" y="-24114"/>
                  <a:pt x="1418870" y="2623"/>
                </a:cubicBezTo>
                <a:cubicBezTo>
                  <a:pt x="1646133" y="29360"/>
                  <a:pt x="1969649" y="366244"/>
                  <a:pt x="2285144" y="403676"/>
                </a:cubicBezTo>
                <a:cubicBezTo>
                  <a:pt x="2600639" y="441108"/>
                  <a:pt x="3055165" y="224539"/>
                  <a:pt x="3311839" y="227213"/>
                </a:cubicBezTo>
                <a:cubicBezTo>
                  <a:pt x="3568513" y="229887"/>
                  <a:pt x="3597923" y="433086"/>
                  <a:pt x="3825186" y="419718"/>
                </a:cubicBezTo>
                <a:cubicBezTo>
                  <a:pt x="4052449" y="406350"/>
                  <a:pt x="4405376" y="149676"/>
                  <a:pt x="4675418" y="147002"/>
                </a:cubicBezTo>
                <a:cubicBezTo>
                  <a:pt x="4945460" y="144328"/>
                  <a:pt x="5199460" y="395655"/>
                  <a:pt x="5445439" y="403676"/>
                </a:cubicBezTo>
                <a:cubicBezTo>
                  <a:pt x="5691418" y="411697"/>
                  <a:pt x="5894617" y="195129"/>
                  <a:pt x="6151291" y="195129"/>
                </a:cubicBezTo>
                <a:cubicBezTo>
                  <a:pt x="6407965" y="195129"/>
                  <a:pt x="6694049" y="411697"/>
                  <a:pt x="6985481" y="403676"/>
                </a:cubicBezTo>
                <a:cubicBezTo>
                  <a:pt x="7276913" y="395655"/>
                  <a:pt x="7621818" y="136307"/>
                  <a:pt x="7899881" y="147002"/>
                </a:cubicBezTo>
                <a:cubicBezTo>
                  <a:pt x="8177944" y="157697"/>
                  <a:pt x="8373123" y="475865"/>
                  <a:pt x="8653860" y="467844"/>
                </a:cubicBezTo>
                <a:cubicBezTo>
                  <a:pt x="8934597" y="459823"/>
                  <a:pt x="9287523" y="117592"/>
                  <a:pt x="9584302" y="98876"/>
                </a:cubicBezTo>
                <a:cubicBezTo>
                  <a:pt x="9881081" y="80160"/>
                  <a:pt x="10201923" y="352876"/>
                  <a:pt x="10434533" y="355550"/>
                </a:cubicBezTo>
                <a:cubicBezTo>
                  <a:pt x="10667143" y="358224"/>
                  <a:pt x="10790133" y="122939"/>
                  <a:pt x="10979965" y="114918"/>
                </a:cubicBezTo>
                <a:cubicBezTo>
                  <a:pt x="11169797" y="106897"/>
                  <a:pt x="11375670" y="304749"/>
                  <a:pt x="11573523" y="307423"/>
                </a:cubicBezTo>
                <a:cubicBezTo>
                  <a:pt x="11771376" y="310097"/>
                  <a:pt x="11950513" y="125612"/>
                  <a:pt x="12167081" y="130960"/>
                </a:cubicBezTo>
                <a:cubicBezTo>
                  <a:pt x="12383649" y="136307"/>
                  <a:pt x="12715186" y="334161"/>
                  <a:pt x="12872933" y="339508"/>
                </a:cubicBezTo>
                <a:cubicBezTo>
                  <a:pt x="13030680" y="344855"/>
                  <a:pt x="13070786" y="160370"/>
                  <a:pt x="13113565" y="163044"/>
                </a:cubicBezTo>
                <a:cubicBezTo>
                  <a:pt x="13156344" y="165718"/>
                  <a:pt x="13129607" y="355550"/>
                  <a:pt x="13129607" y="355550"/>
                </a:cubicBezTo>
                <a:cubicBezTo>
                  <a:pt x="13134954" y="419719"/>
                  <a:pt x="13167039" y="513297"/>
                  <a:pt x="13145649" y="548055"/>
                </a:cubicBezTo>
                <a:cubicBezTo>
                  <a:pt x="13124259" y="582813"/>
                  <a:pt x="13001270" y="564097"/>
                  <a:pt x="13001270" y="564097"/>
                </a:cubicBezTo>
                <a:lnTo>
                  <a:pt x="889481" y="564097"/>
                </a:lnTo>
                <a:cubicBezTo>
                  <a:pt x="-1123803" y="553402"/>
                  <a:pt x="908197" y="553403"/>
                  <a:pt x="921565" y="499929"/>
                </a:cubicBezTo>
                <a:cubicBezTo>
                  <a:pt x="934933" y="446455"/>
                  <a:pt x="838681" y="326139"/>
                  <a:pt x="921565" y="243255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รูปแบบอิสระ: รูปร่าง 3">
            <a:extLst>
              <a:ext uri="{FF2B5EF4-FFF2-40B4-BE49-F238E27FC236}">
                <a16:creationId xmlns:a16="http://schemas.microsoft.com/office/drawing/2014/main" id="{30C02452-4ED6-4461-8814-CCC2D1DF247B}"/>
              </a:ext>
            </a:extLst>
          </p:cNvPr>
          <p:cNvSpPr/>
          <p:nvPr/>
        </p:nvSpPr>
        <p:spPr>
          <a:xfrm>
            <a:off x="-1668755" y="-485479"/>
            <a:ext cx="14758735" cy="6129996"/>
          </a:xfrm>
          <a:custGeom>
            <a:avLst/>
            <a:gdLst>
              <a:gd name="connsiteX0" fmla="*/ 863855 w 14019117"/>
              <a:gd name="connsiteY0" fmla="*/ 994968 h 2202399"/>
              <a:gd name="connsiteX1" fmla="*/ 1104486 w 14019117"/>
              <a:gd name="connsiteY1" fmla="*/ 1508316 h 2202399"/>
              <a:gd name="connsiteX2" fmla="*/ 1425328 w 14019117"/>
              <a:gd name="connsiteY2" fmla="*/ 882674 h 2202399"/>
              <a:gd name="connsiteX3" fmla="*/ 2115139 w 14019117"/>
              <a:gd name="connsiteY3" fmla="*/ 2005621 h 2202399"/>
              <a:gd name="connsiteX4" fmla="*/ 3398507 w 14019117"/>
              <a:gd name="connsiteY4" fmla="*/ 866632 h 2202399"/>
              <a:gd name="connsiteX5" fmla="*/ 4649791 w 14019117"/>
              <a:gd name="connsiteY5" fmla="*/ 1957495 h 2202399"/>
              <a:gd name="connsiteX6" fmla="*/ 5612318 w 14019117"/>
              <a:gd name="connsiteY6" fmla="*/ 962884 h 2202399"/>
              <a:gd name="connsiteX7" fmla="*/ 6606928 w 14019117"/>
              <a:gd name="connsiteY7" fmla="*/ 1909368 h 2202399"/>
              <a:gd name="connsiteX8" fmla="*/ 7344865 w 14019117"/>
              <a:gd name="connsiteY8" fmla="*/ 1155390 h 2202399"/>
              <a:gd name="connsiteX9" fmla="*/ 7810086 w 14019117"/>
              <a:gd name="connsiteY9" fmla="*/ 2198126 h 2202399"/>
              <a:gd name="connsiteX10" fmla="*/ 8612191 w 14019117"/>
              <a:gd name="connsiteY10" fmla="*/ 674126 h 2202399"/>
              <a:gd name="connsiteX11" fmla="*/ 9703055 w 14019117"/>
              <a:gd name="connsiteY11" fmla="*/ 2101874 h 2202399"/>
              <a:gd name="connsiteX12" fmla="*/ 10649539 w 14019117"/>
              <a:gd name="connsiteY12" fmla="*/ 818505 h 2202399"/>
              <a:gd name="connsiteX13" fmla="*/ 11483728 w 14019117"/>
              <a:gd name="connsiteY13" fmla="*/ 2198126 h 2202399"/>
              <a:gd name="connsiteX14" fmla="*/ 12285834 w 14019117"/>
              <a:gd name="connsiteY14" fmla="*/ 1075179 h 2202399"/>
              <a:gd name="connsiteX15" fmla="*/ 12751055 w 14019117"/>
              <a:gd name="connsiteY15" fmla="*/ 2021663 h 2202399"/>
              <a:gd name="connsiteX16" fmla="*/ 13103981 w 14019117"/>
              <a:gd name="connsiteY16" fmla="*/ 1428105 h 2202399"/>
              <a:gd name="connsiteX17" fmla="*/ 13103981 w 14019117"/>
              <a:gd name="connsiteY17" fmla="*/ 144737 h 2202399"/>
              <a:gd name="connsiteX18" fmla="*/ 928023 w 14019117"/>
              <a:gd name="connsiteY18" fmla="*/ 128695 h 2202399"/>
              <a:gd name="connsiteX19" fmla="*/ 863855 w 14019117"/>
              <a:gd name="connsiteY19" fmla="*/ 994968 h 2202399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65250 w 14019117"/>
              <a:gd name="connsiteY10" fmla="*/ 1021936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612318 w 14019117"/>
              <a:gd name="connsiteY6" fmla="*/ 962884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344865 w 14019117"/>
              <a:gd name="connsiteY8" fmla="*/ 115539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2199304"/>
              <a:gd name="connsiteX1" fmla="*/ 1104486 w 14019117"/>
              <a:gd name="connsiteY1" fmla="*/ 1508316 h 2199304"/>
              <a:gd name="connsiteX2" fmla="*/ 1425328 w 14019117"/>
              <a:gd name="connsiteY2" fmla="*/ 882674 h 2199304"/>
              <a:gd name="connsiteX3" fmla="*/ 2115139 w 14019117"/>
              <a:gd name="connsiteY3" fmla="*/ 2005621 h 2199304"/>
              <a:gd name="connsiteX4" fmla="*/ 3398507 w 14019117"/>
              <a:gd name="connsiteY4" fmla="*/ 866632 h 2199304"/>
              <a:gd name="connsiteX5" fmla="*/ 4649791 w 14019117"/>
              <a:gd name="connsiteY5" fmla="*/ 1957495 h 2199304"/>
              <a:gd name="connsiteX6" fmla="*/ 5502787 w 14019117"/>
              <a:gd name="connsiteY6" fmla="*/ 1420006 h 2199304"/>
              <a:gd name="connsiteX7" fmla="*/ 6606928 w 14019117"/>
              <a:gd name="connsiteY7" fmla="*/ 1909368 h 2199304"/>
              <a:gd name="connsiteX8" fmla="*/ 7266628 w 14019117"/>
              <a:gd name="connsiteY8" fmla="*/ 1463450 h 2199304"/>
              <a:gd name="connsiteX9" fmla="*/ 7810086 w 14019117"/>
              <a:gd name="connsiteY9" fmla="*/ 2198126 h 2199304"/>
              <a:gd name="connsiteX10" fmla="*/ 8596544 w 14019117"/>
              <a:gd name="connsiteY10" fmla="*/ 1290247 h 2199304"/>
              <a:gd name="connsiteX11" fmla="*/ 9703055 w 14019117"/>
              <a:gd name="connsiteY11" fmla="*/ 2101874 h 2199304"/>
              <a:gd name="connsiteX12" fmla="*/ 10649539 w 14019117"/>
              <a:gd name="connsiteY12" fmla="*/ 818505 h 2199304"/>
              <a:gd name="connsiteX13" fmla="*/ 11483728 w 14019117"/>
              <a:gd name="connsiteY13" fmla="*/ 2198126 h 2199304"/>
              <a:gd name="connsiteX14" fmla="*/ 12285834 w 14019117"/>
              <a:gd name="connsiteY14" fmla="*/ 1075179 h 2199304"/>
              <a:gd name="connsiteX15" fmla="*/ 12751055 w 14019117"/>
              <a:gd name="connsiteY15" fmla="*/ 2021663 h 2199304"/>
              <a:gd name="connsiteX16" fmla="*/ 13103981 w 14019117"/>
              <a:gd name="connsiteY16" fmla="*/ 1428105 h 2199304"/>
              <a:gd name="connsiteX17" fmla="*/ 13103981 w 14019117"/>
              <a:gd name="connsiteY17" fmla="*/ 144737 h 2199304"/>
              <a:gd name="connsiteX18" fmla="*/ 928023 w 14019117"/>
              <a:gd name="connsiteY18" fmla="*/ 128695 h 2199304"/>
              <a:gd name="connsiteX19" fmla="*/ 863855 w 14019117"/>
              <a:gd name="connsiteY19" fmla="*/ 994968 h 2199304"/>
              <a:gd name="connsiteX0" fmla="*/ 863855 w 14019117"/>
              <a:gd name="connsiteY0" fmla="*/ 994968 h 3168302"/>
              <a:gd name="connsiteX1" fmla="*/ 1104486 w 14019117"/>
              <a:gd name="connsiteY1" fmla="*/ 1508316 h 3168302"/>
              <a:gd name="connsiteX2" fmla="*/ 1425328 w 14019117"/>
              <a:gd name="connsiteY2" fmla="*/ 882674 h 3168302"/>
              <a:gd name="connsiteX3" fmla="*/ 2177728 w 14019117"/>
              <a:gd name="connsiteY3" fmla="*/ 3168300 h 3168302"/>
              <a:gd name="connsiteX4" fmla="*/ 3398507 w 14019117"/>
              <a:gd name="connsiteY4" fmla="*/ 866632 h 3168302"/>
              <a:gd name="connsiteX5" fmla="*/ 4649791 w 14019117"/>
              <a:gd name="connsiteY5" fmla="*/ 1957495 h 3168302"/>
              <a:gd name="connsiteX6" fmla="*/ 5502787 w 14019117"/>
              <a:gd name="connsiteY6" fmla="*/ 1420006 h 3168302"/>
              <a:gd name="connsiteX7" fmla="*/ 6606928 w 14019117"/>
              <a:gd name="connsiteY7" fmla="*/ 1909368 h 3168302"/>
              <a:gd name="connsiteX8" fmla="*/ 7266628 w 14019117"/>
              <a:gd name="connsiteY8" fmla="*/ 1463450 h 3168302"/>
              <a:gd name="connsiteX9" fmla="*/ 7810086 w 14019117"/>
              <a:gd name="connsiteY9" fmla="*/ 2198126 h 3168302"/>
              <a:gd name="connsiteX10" fmla="*/ 8596544 w 14019117"/>
              <a:gd name="connsiteY10" fmla="*/ 1290247 h 3168302"/>
              <a:gd name="connsiteX11" fmla="*/ 9703055 w 14019117"/>
              <a:gd name="connsiteY11" fmla="*/ 2101874 h 3168302"/>
              <a:gd name="connsiteX12" fmla="*/ 10649539 w 14019117"/>
              <a:gd name="connsiteY12" fmla="*/ 818505 h 3168302"/>
              <a:gd name="connsiteX13" fmla="*/ 11483728 w 14019117"/>
              <a:gd name="connsiteY13" fmla="*/ 2198126 h 3168302"/>
              <a:gd name="connsiteX14" fmla="*/ 12285834 w 14019117"/>
              <a:gd name="connsiteY14" fmla="*/ 1075179 h 3168302"/>
              <a:gd name="connsiteX15" fmla="*/ 12751055 w 14019117"/>
              <a:gd name="connsiteY15" fmla="*/ 2021663 h 3168302"/>
              <a:gd name="connsiteX16" fmla="*/ 13103981 w 14019117"/>
              <a:gd name="connsiteY16" fmla="*/ 1428105 h 3168302"/>
              <a:gd name="connsiteX17" fmla="*/ 13103981 w 14019117"/>
              <a:gd name="connsiteY17" fmla="*/ 144737 h 3168302"/>
              <a:gd name="connsiteX18" fmla="*/ 928023 w 14019117"/>
              <a:gd name="connsiteY18" fmla="*/ 128695 h 3168302"/>
              <a:gd name="connsiteX19" fmla="*/ 863855 w 14019117"/>
              <a:gd name="connsiteY19" fmla="*/ 994968 h 3168302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1909368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66628 w 14019117"/>
              <a:gd name="connsiteY8" fmla="*/ 1463450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02787 w 14019117"/>
              <a:gd name="connsiteY6" fmla="*/ 1420006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518435 w 14019117"/>
              <a:gd name="connsiteY6" fmla="*/ 1747942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82276 w 14019117"/>
              <a:gd name="connsiteY8" fmla="*/ 1801322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606928 w 14019117"/>
              <a:gd name="connsiteY7" fmla="*/ 2118054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810086 w 14019117"/>
              <a:gd name="connsiteY9" fmla="*/ 2198126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49791 w 14019117"/>
              <a:gd name="connsiteY5" fmla="*/ 1957495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44339 w 14019117"/>
              <a:gd name="connsiteY7" fmla="*/ 2306865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7997853 w 14019117"/>
              <a:gd name="connsiteY9" fmla="*/ 197950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596544 w 14019117"/>
              <a:gd name="connsiteY10" fmla="*/ 1290247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177728 w 14019117"/>
              <a:gd name="connsiteY3" fmla="*/ 3168300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629698"/>
              <a:gd name="connsiteX1" fmla="*/ 1104486 w 14019117"/>
              <a:gd name="connsiteY1" fmla="*/ 1508316 h 3629698"/>
              <a:gd name="connsiteX2" fmla="*/ 1425328 w 14019117"/>
              <a:gd name="connsiteY2" fmla="*/ 882674 h 3629698"/>
              <a:gd name="connsiteX3" fmla="*/ 2318554 w 14019117"/>
              <a:gd name="connsiteY3" fmla="*/ 3178237 h 3629698"/>
              <a:gd name="connsiteX4" fmla="*/ 3398507 w 14019117"/>
              <a:gd name="connsiteY4" fmla="*/ 866632 h 3629698"/>
              <a:gd name="connsiteX5" fmla="*/ 4634144 w 14019117"/>
              <a:gd name="connsiteY5" fmla="*/ 1679247 h 3629698"/>
              <a:gd name="connsiteX6" fmla="*/ 5627967 w 14019117"/>
              <a:gd name="connsiteY6" fmla="*/ 1509443 h 3629698"/>
              <a:gd name="connsiteX7" fmla="*/ 6513045 w 14019117"/>
              <a:gd name="connsiteY7" fmla="*/ 2277053 h 3629698"/>
              <a:gd name="connsiteX8" fmla="*/ 7297924 w 14019117"/>
              <a:gd name="connsiteY8" fmla="*/ 1602573 h 3629698"/>
              <a:gd name="connsiteX9" fmla="*/ 8013501 w 14019117"/>
              <a:gd name="connsiteY9" fmla="*/ 2019253 h 3629698"/>
              <a:gd name="connsiteX10" fmla="*/ 8878195 w 14019117"/>
              <a:gd name="connsiteY10" fmla="*/ 1349871 h 3629698"/>
              <a:gd name="connsiteX11" fmla="*/ 9703055 w 14019117"/>
              <a:gd name="connsiteY11" fmla="*/ 2101874 h 3629698"/>
              <a:gd name="connsiteX12" fmla="*/ 10649539 w 14019117"/>
              <a:gd name="connsiteY12" fmla="*/ 818505 h 3629698"/>
              <a:gd name="connsiteX13" fmla="*/ 11436786 w 14019117"/>
              <a:gd name="connsiteY13" fmla="*/ 3629116 h 3629698"/>
              <a:gd name="connsiteX14" fmla="*/ 12285834 w 14019117"/>
              <a:gd name="connsiteY14" fmla="*/ 1075179 h 3629698"/>
              <a:gd name="connsiteX15" fmla="*/ 12751055 w 14019117"/>
              <a:gd name="connsiteY15" fmla="*/ 2021663 h 3629698"/>
              <a:gd name="connsiteX16" fmla="*/ 13103981 w 14019117"/>
              <a:gd name="connsiteY16" fmla="*/ 1428105 h 3629698"/>
              <a:gd name="connsiteX17" fmla="*/ 13103981 w 14019117"/>
              <a:gd name="connsiteY17" fmla="*/ 144737 h 3629698"/>
              <a:gd name="connsiteX18" fmla="*/ 928023 w 14019117"/>
              <a:gd name="connsiteY18" fmla="*/ 128695 h 3629698"/>
              <a:gd name="connsiteX19" fmla="*/ 863855 w 14019117"/>
              <a:gd name="connsiteY19" fmla="*/ 994968 h 3629698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513045 w 14019117"/>
              <a:gd name="connsiteY7" fmla="*/ 2277053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318554 w 14019117"/>
              <a:gd name="connsiteY3" fmla="*/ 3178237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466103 w 14019117"/>
              <a:gd name="connsiteY7" fmla="*/ 2078304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  <a:gd name="connsiteX0" fmla="*/ 863855 w 14019117"/>
              <a:gd name="connsiteY0" fmla="*/ 994968 h 3599892"/>
              <a:gd name="connsiteX1" fmla="*/ 1104486 w 14019117"/>
              <a:gd name="connsiteY1" fmla="*/ 1508316 h 3599892"/>
              <a:gd name="connsiteX2" fmla="*/ 1425328 w 14019117"/>
              <a:gd name="connsiteY2" fmla="*/ 882674 h 3599892"/>
              <a:gd name="connsiteX3" fmla="*/ 2425222 w 14019117"/>
              <a:gd name="connsiteY3" fmla="*/ 3460863 h 3599892"/>
              <a:gd name="connsiteX4" fmla="*/ 3398507 w 14019117"/>
              <a:gd name="connsiteY4" fmla="*/ 866632 h 3599892"/>
              <a:gd name="connsiteX5" fmla="*/ 4634144 w 14019117"/>
              <a:gd name="connsiteY5" fmla="*/ 1679247 h 3599892"/>
              <a:gd name="connsiteX6" fmla="*/ 5627967 w 14019117"/>
              <a:gd name="connsiteY6" fmla="*/ 1509443 h 3599892"/>
              <a:gd name="connsiteX7" fmla="*/ 6466103 w 14019117"/>
              <a:gd name="connsiteY7" fmla="*/ 2078304 h 3599892"/>
              <a:gd name="connsiteX8" fmla="*/ 7297924 w 14019117"/>
              <a:gd name="connsiteY8" fmla="*/ 1602573 h 3599892"/>
              <a:gd name="connsiteX9" fmla="*/ 8013501 w 14019117"/>
              <a:gd name="connsiteY9" fmla="*/ 2019253 h 3599892"/>
              <a:gd name="connsiteX10" fmla="*/ 8878195 w 14019117"/>
              <a:gd name="connsiteY10" fmla="*/ 1349871 h 3599892"/>
              <a:gd name="connsiteX11" fmla="*/ 9703055 w 14019117"/>
              <a:gd name="connsiteY11" fmla="*/ 2101874 h 3599892"/>
              <a:gd name="connsiteX12" fmla="*/ 10649539 w 14019117"/>
              <a:gd name="connsiteY12" fmla="*/ 818505 h 3599892"/>
              <a:gd name="connsiteX13" fmla="*/ 11577612 w 14019117"/>
              <a:gd name="connsiteY13" fmla="*/ 3599304 h 3599892"/>
              <a:gd name="connsiteX14" fmla="*/ 12285834 w 14019117"/>
              <a:gd name="connsiteY14" fmla="*/ 1075179 h 3599892"/>
              <a:gd name="connsiteX15" fmla="*/ 12751055 w 14019117"/>
              <a:gd name="connsiteY15" fmla="*/ 2021663 h 3599892"/>
              <a:gd name="connsiteX16" fmla="*/ 13103981 w 14019117"/>
              <a:gd name="connsiteY16" fmla="*/ 1428105 h 3599892"/>
              <a:gd name="connsiteX17" fmla="*/ 13103981 w 14019117"/>
              <a:gd name="connsiteY17" fmla="*/ 144737 h 3599892"/>
              <a:gd name="connsiteX18" fmla="*/ 928023 w 14019117"/>
              <a:gd name="connsiteY18" fmla="*/ 128695 h 3599892"/>
              <a:gd name="connsiteX19" fmla="*/ 863855 w 14019117"/>
              <a:gd name="connsiteY19" fmla="*/ 994968 h 359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19117" h="3599892">
                <a:moveTo>
                  <a:pt x="863855" y="994968"/>
                </a:moveTo>
                <a:cubicBezTo>
                  <a:pt x="893266" y="1224905"/>
                  <a:pt x="1010907" y="1527032"/>
                  <a:pt x="1104486" y="1508316"/>
                </a:cubicBezTo>
                <a:cubicBezTo>
                  <a:pt x="1198065" y="1489600"/>
                  <a:pt x="1205205" y="557250"/>
                  <a:pt x="1425328" y="882674"/>
                </a:cubicBezTo>
                <a:cubicBezTo>
                  <a:pt x="1645451" y="1208098"/>
                  <a:pt x="2096359" y="3463537"/>
                  <a:pt x="2425222" y="3460863"/>
                </a:cubicBezTo>
                <a:cubicBezTo>
                  <a:pt x="2754085" y="3458189"/>
                  <a:pt x="3030353" y="1163568"/>
                  <a:pt x="3398507" y="866632"/>
                </a:cubicBezTo>
                <a:cubicBezTo>
                  <a:pt x="3766661" y="569696"/>
                  <a:pt x="4262567" y="1572112"/>
                  <a:pt x="4634144" y="1679247"/>
                </a:cubicBezTo>
                <a:cubicBezTo>
                  <a:pt x="5005721" y="1786382"/>
                  <a:pt x="5322641" y="1442934"/>
                  <a:pt x="5627967" y="1509443"/>
                </a:cubicBezTo>
                <a:cubicBezTo>
                  <a:pt x="5933293" y="1575952"/>
                  <a:pt x="6187777" y="2062782"/>
                  <a:pt x="6466103" y="2078304"/>
                </a:cubicBezTo>
                <a:cubicBezTo>
                  <a:pt x="6744429" y="2093826"/>
                  <a:pt x="7040024" y="1612415"/>
                  <a:pt x="7297924" y="1602573"/>
                </a:cubicBezTo>
                <a:cubicBezTo>
                  <a:pt x="7555824" y="1592731"/>
                  <a:pt x="7750122" y="2061370"/>
                  <a:pt x="8013501" y="2019253"/>
                </a:cubicBezTo>
                <a:cubicBezTo>
                  <a:pt x="8276880" y="1977136"/>
                  <a:pt x="8596603" y="1336101"/>
                  <a:pt x="8878195" y="1349871"/>
                </a:cubicBezTo>
                <a:cubicBezTo>
                  <a:pt x="9159787" y="1363641"/>
                  <a:pt x="9407831" y="2190435"/>
                  <a:pt x="9703055" y="2101874"/>
                </a:cubicBezTo>
                <a:cubicBezTo>
                  <a:pt x="9998279" y="2013313"/>
                  <a:pt x="10337113" y="568933"/>
                  <a:pt x="10649539" y="818505"/>
                </a:cubicBezTo>
                <a:cubicBezTo>
                  <a:pt x="10961965" y="1068077"/>
                  <a:pt x="11304896" y="3556525"/>
                  <a:pt x="11577612" y="3599304"/>
                </a:cubicBezTo>
                <a:cubicBezTo>
                  <a:pt x="11850328" y="3642083"/>
                  <a:pt x="12090260" y="1338119"/>
                  <a:pt x="12285834" y="1075179"/>
                </a:cubicBezTo>
                <a:cubicBezTo>
                  <a:pt x="12481408" y="812239"/>
                  <a:pt x="12614697" y="1962842"/>
                  <a:pt x="12751055" y="2021663"/>
                </a:cubicBezTo>
                <a:cubicBezTo>
                  <a:pt x="12887413" y="2080484"/>
                  <a:pt x="13045160" y="1740926"/>
                  <a:pt x="13103981" y="1428105"/>
                </a:cubicBezTo>
                <a:cubicBezTo>
                  <a:pt x="13162802" y="1115284"/>
                  <a:pt x="15133307" y="361305"/>
                  <a:pt x="13103981" y="144737"/>
                </a:cubicBezTo>
                <a:cubicBezTo>
                  <a:pt x="11074655" y="-71831"/>
                  <a:pt x="2962697" y="-18358"/>
                  <a:pt x="928023" y="128695"/>
                </a:cubicBezTo>
                <a:cubicBezTo>
                  <a:pt x="-1106651" y="275748"/>
                  <a:pt x="834444" y="765031"/>
                  <a:pt x="863855" y="9949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หยดน้ำ 4">
            <a:extLst>
              <a:ext uri="{FF2B5EF4-FFF2-40B4-BE49-F238E27FC236}">
                <a16:creationId xmlns:a16="http://schemas.microsoft.com/office/drawing/2014/main" id="{FAA5E7F0-32E1-43B9-A067-B8A601556DF5}"/>
              </a:ext>
            </a:extLst>
          </p:cNvPr>
          <p:cNvSpPr/>
          <p:nvPr/>
        </p:nvSpPr>
        <p:spPr>
          <a:xfrm rot="18594014">
            <a:off x="2344886" y="3645865"/>
            <a:ext cx="816679" cy="793270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หยดน้ำ 5">
            <a:extLst>
              <a:ext uri="{FF2B5EF4-FFF2-40B4-BE49-F238E27FC236}">
                <a16:creationId xmlns:a16="http://schemas.microsoft.com/office/drawing/2014/main" id="{B5B1B443-7C10-45FF-AFEE-4634B3B71FDB}"/>
              </a:ext>
            </a:extLst>
          </p:cNvPr>
          <p:cNvSpPr/>
          <p:nvPr/>
        </p:nvSpPr>
        <p:spPr>
          <a:xfrm rot="18594014">
            <a:off x="9099046" y="5311931"/>
            <a:ext cx="287298" cy="270959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หยดน้ำ 6">
            <a:extLst>
              <a:ext uri="{FF2B5EF4-FFF2-40B4-BE49-F238E27FC236}">
                <a16:creationId xmlns:a16="http://schemas.microsoft.com/office/drawing/2014/main" id="{64AE762C-8BF5-41C0-9B49-F39C67D2ECA2}"/>
              </a:ext>
            </a:extLst>
          </p:cNvPr>
          <p:cNvSpPr/>
          <p:nvPr/>
        </p:nvSpPr>
        <p:spPr>
          <a:xfrm rot="18594014">
            <a:off x="11289926" y="3907021"/>
            <a:ext cx="287298" cy="270959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หยดน้ำ 7">
            <a:extLst>
              <a:ext uri="{FF2B5EF4-FFF2-40B4-BE49-F238E27FC236}">
                <a16:creationId xmlns:a16="http://schemas.microsoft.com/office/drawing/2014/main" id="{AD5CC76E-67D2-4B11-A09C-FA18FFBF84C4}"/>
              </a:ext>
            </a:extLst>
          </p:cNvPr>
          <p:cNvSpPr/>
          <p:nvPr/>
        </p:nvSpPr>
        <p:spPr>
          <a:xfrm rot="18594014">
            <a:off x="1207463" y="5653799"/>
            <a:ext cx="287298" cy="270959"/>
          </a:xfrm>
          <a:prstGeom prst="teardrop">
            <a:avLst>
              <a:gd name="adj" fmla="val 1333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28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182</Words>
  <Application>Microsoft Office PowerPoint</Application>
  <PresentationFormat>แบบจอกว้าง</PresentationFormat>
  <Paragraphs>37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5" baseType="lpstr">
      <vt:lpstr>LilyUPC</vt:lpstr>
      <vt:lpstr>Calibri</vt:lpstr>
      <vt:lpstr>Angsana New</vt:lpstr>
      <vt:lpstr>Algerian</vt:lpstr>
      <vt:lpstr>Arial</vt:lpstr>
      <vt:lpstr>Calibri Light</vt:lpstr>
      <vt:lpstr>TH Sarabun New</vt:lpstr>
      <vt:lpstr>Cordia New</vt:lpstr>
      <vt:lpstr>ธีมของ Office</vt:lpstr>
      <vt:lpstr>กลุ่มที่ 16 กลุ่ม โบนิซึม(Bonism)</vt:lpstr>
      <vt:lpstr>รายชื่อสมาชิก</vt:lpstr>
      <vt:lpstr>ชื่อเกม</vt:lpstr>
      <vt:lpstr>เนื้อเรื่องเบื้องต้น</vt:lpstr>
      <vt:lpstr>AGE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สุวิมล อินทรชัยศรี</dc:creator>
  <cp:lastModifiedBy>สุวิมล อินทรชัยศรี</cp:lastModifiedBy>
  <cp:revision>32</cp:revision>
  <dcterms:created xsi:type="dcterms:W3CDTF">2017-11-07T10:37:20Z</dcterms:created>
  <dcterms:modified xsi:type="dcterms:W3CDTF">2017-11-09T06:53:39Z</dcterms:modified>
</cp:coreProperties>
</file>