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1" r:id="rId4"/>
    <p:sldId id="286" r:id="rId5"/>
    <p:sldId id="284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7"/>
            <p14:sldId id="285"/>
            <p14:sldId id="281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2DD"/>
    <a:srgbClr val="FFE05C"/>
    <a:srgbClr val="EA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2" autoAdjust="0"/>
  </p:normalViewPr>
  <p:slideViewPr>
    <p:cSldViewPr snapToGrid="0">
      <p:cViewPr varScale="1">
        <p:scale>
          <a:sx n="57" d="100"/>
          <a:sy n="57" d="100"/>
        </p:scale>
        <p:origin x="102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pythonds/Recursion/toctree.html" TargetMode="External"/><Relationship Id="rId2" Type="http://schemas.openxmlformats.org/officeDocument/2006/relationships/hyperlink" Target="https://leetcode.com/problems/coin-chan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2.cs.duke.edu/courses/summer13/compsci230/restricted/lectures/L09-1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43395-4A76-4373-A11A-1D7D5C5C3C10}"/>
              </a:ext>
            </a:extLst>
          </p:cNvPr>
          <p:cNvSpPr/>
          <p:nvPr/>
        </p:nvSpPr>
        <p:spPr>
          <a:xfrm>
            <a:off x="5402019" y="0"/>
            <a:ext cx="6000175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DF6DD7-56E0-4327-BC9B-77D738F29B2A}"/>
              </a:ext>
            </a:extLst>
          </p:cNvPr>
          <p:cNvSpPr/>
          <p:nvPr/>
        </p:nvSpPr>
        <p:spPr>
          <a:xfrm>
            <a:off x="5517931" y="1046512"/>
            <a:ext cx="5598941" cy="1186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n w="0"/>
                <a:solidFill>
                  <a:srgbClr val="1DA2D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Leetcode 322. Coin Change</a:t>
            </a:r>
          </a:p>
          <a:p>
            <a:pPr algn="ctr"/>
            <a:endParaRPr lang="en-GB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6E8A-7C33-4834-9222-52BBACC97CB7}"/>
              </a:ext>
            </a:extLst>
          </p:cNvPr>
          <p:cNvSpPr/>
          <p:nvPr/>
        </p:nvSpPr>
        <p:spPr>
          <a:xfrm>
            <a:off x="5711532" y="2233382"/>
            <a:ext cx="5092506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C0CAE-06DB-47CB-A298-122C5DC2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7"/>
            <a:ext cx="5402019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249AC-02A7-4C14-9302-5C6B658E9C49}"/>
              </a:ext>
            </a:extLst>
          </p:cNvPr>
          <p:cNvSpPr txBox="1">
            <a:spLocks/>
          </p:cNvSpPr>
          <p:nvPr/>
        </p:nvSpPr>
        <p:spPr>
          <a:xfrm>
            <a:off x="5517931" y="2617873"/>
            <a:ext cx="5683646" cy="3875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dirty="0">
                <a:solidFill>
                  <a:srgbClr val="FFE05C"/>
                </a:solidFill>
              </a:rPr>
              <a:t>Concepts and </a:t>
            </a:r>
            <a:r>
              <a:rPr lang="en-US" sz="4000" dirty="0">
                <a:solidFill>
                  <a:srgbClr val="FFE05C"/>
                </a:solidFill>
              </a:rPr>
              <a:t>Problem understanding</a:t>
            </a:r>
          </a:p>
          <a:p>
            <a:r>
              <a:rPr lang="en-US" sz="4000" dirty="0">
                <a:solidFill>
                  <a:srgbClr val="FFE05C"/>
                </a:solidFill>
              </a:rPr>
              <a:t>Recursion theory </a:t>
            </a:r>
          </a:p>
          <a:p>
            <a:r>
              <a:rPr lang="en-US" sz="4000" dirty="0">
                <a:solidFill>
                  <a:srgbClr val="FFE05C"/>
                </a:solidFill>
              </a:rPr>
              <a:t>Java Implementation</a:t>
            </a:r>
          </a:p>
          <a:p>
            <a:r>
              <a:rPr lang="en-US" sz="4000" dirty="0">
                <a:solidFill>
                  <a:srgbClr val="FFE05C"/>
                </a:solidFill>
              </a:rPr>
              <a:t>Complexities</a:t>
            </a:r>
          </a:p>
          <a:p>
            <a:pPr marL="457200" lvl="1" indent="0">
              <a:buNone/>
            </a:pPr>
            <a:endParaRPr lang="en-US" sz="3600" dirty="0"/>
          </a:p>
          <a:p>
            <a:endParaRPr lang="en-US" sz="4000" dirty="0"/>
          </a:p>
          <a:p>
            <a:endParaRPr lang="en-US" sz="4000" dirty="0"/>
          </a:p>
          <a:p>
            <a:pPr lvl="1"/>
            <a:endParaRPr lang="en-AU" sz="4000" dirty="0"/>
          </a:p>
          <a:p>
            <a:pPr lvl="1"/>
            <a:endParaRPr lang="en-AU" sz="4000" dirty="0"/>
          </a:p>
          <a:p>
            <a:pPr lvl="1"/>
            <a:endParaRPr lang="en-AU" sz="4000" dirty="0"/>
          </a:p>
          <a:p>
            <a:pPr lvl="1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129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Coin Change</a:t>
            </a:r>
            <a:endParaRPr lang="en-GB" dirty="0">
              <a:solidFill>
                <a:srgbClr val="1DA2D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44108-0611-4C52-AC1E-D4C9C94BC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69" y="3782120"/>
            <a:ext cx="1222294" cy="122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D107-C85D-4022-9454-9049E4DD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31" y="1963957"/>
            <a:ext cx="3555123" cy="3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Coin Change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021140-37E3-4090-A2D7-6B2DBAE312F7}"/>
              </a:ext>
            </a:extLst>
          </p:cNvPr>
          <p:cNvSpPr/>
          <p:nvPr/>
        </p:nvSpPr>
        <p:spPr>
          <a:xfrm>
            <a:off x="5557385" y="34115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16A65C-5B55-4F3A-8EBB-655778CC52E2}"/>
              </a:ext>
            </a:extLst>
          </p:cNvPr>
          <p:cNvSpPr/>
          <p:nvPr/>
        </p:nvSpPr>
        <p:spPr>
          <a:xfrm>
            <a:off x="7160819" y="33059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5BD1C3-01FB-47EC-B2E4-4A56085BBB68}"/>
              </a:ext>
            </a:extLst>
          </p:cNvPr>
          <p:cNvSpPr/>
          <p:nvPr/>
        </p:nvSpPr>
        <p:spPr>
          <a:xfrm>
            <a:off x="8870909" y="30336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D1B4EB-2CD6-494A-B632-FBAF562A7AB6}"/>
              </a:ext>
            </a:extLst>
          </p:cNvPr>
          <p:cNvSpPr/>
          <p:nvPr/>
        </p:nvSpPr>
        <p:spPr>
          <a:xfrm>
            <a:off x="7313219" y="34583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7C0D06-54C8-45AE-BDBA-BBFDF5249398}"/>
              </a:ext>
            </a:extLst>
          </p:cNvPr>
          <p:cNvSpPr/>
          <p:nvPr/>
        </p:nvSpPr>
        <p:spPr>
          <a:xfrm>
            <a:off x="7465619" y="36107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F17FC6-BBAC-434E-9B6C-66B084A368F2}"/>
              </a:ext>
            </a:extLst>
          </p:cNvPr>
          <p:cNvSpPr/>
          <p:nvPr/>
        </p:nvSpPr>
        <p:spPr>
          <a:xfrm>
            <a:off x="7618019" y="37631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87B7FE-9168-4FE2-9A49-972491A88FC7}"/>
              </a:ext>
            </a:extLst>
          </p:cNvPr>
          <p:cNvSpPr/>
          <p:nvPr/>
        </p:nvSpPr>
        <p:spPr>
          <a:xfrm>
            <a:off x="7770419" y="39155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C27295-24CC-4A1E-9558-CCB61774935B}"/>
              </a:ext>
            </a:extLst>
          </p:cNvPr>
          <p:cNvSpPr/>
          <p:nvPr/>
        </p:nvSpPr>
        <p:spPr>
          <a:xfrm>
            <a:off x="7922819" y="40679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762948C-42CD-465D-A012-A0C51A4248A1}"/>
              </a:ext>
            </a:extLst>
          </p:cNvPr>
          <p:cNvSpPr/>
          <p:nvPr/>
        </p:nvSpPr>
        <p:spPr>
          <a:xfrm>
            <a:off x="8075219" y="42203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61682C-282A-4088-B711-CDB244B10746}"/>
              </a:ext>
            </a:extLst>
          </p:cNvPr>
          <p:cNvSpPr/>
          <p:nvPr/>
        </p:nvSpPr>
        <p:spPr>
          <a:xfrm>
            <a:off x="9023309" y="31860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63124-632B-4583-BEDA-BD30FAF2F48A}"/>
              </a:ext>
            </a:extLst>
          </p:cNvPr>
          <p:cNvSpPr/>
          <p:nvPr/>
        </p:nvSpPr>
        <p:spPr>
          <a:xfrm>
            <a:off x="9175709" y="33384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723620-3116-4022-8D3E-C4A886556587}"/>
              </a:ext>
            </a:extLst>
          </p:cNvPr>
          <p:cNvSpPr/>
          <p:nvPr/>
        </p:nvSpPr>
        <p:spPr>
          <a:xfrm>
            <a:off x="9328109" y="34908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4CE74E-F3CB-48C4-9437-B20FA7EE3DEB}"/>
              </a:ext>
            </a:extLst>
          </p:cNvPr>
          <p:cNvSpPr/>
          <p:nvPr/>
        </p:nvSpPr>
        <p:spPr>
          <a:xfrm>
            <a:off x="9480509" y="36432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3BDA77-D9A7-49DE-BE5A-5549522595AA}"/>
              </a:ext>
            </a:extLst>
          </p:cNvPr>
          <p:cNvSpPr/>
          <p:nvPr/>
        </p:nvSpPr>
        <p:spPr>
          <a:xfrm>
            <a:off x="9632909" y="37956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A0236F-4900-46F8-857E-27AAEFE2550F}"/>
              </a:ext>
            </a:extLst>
          </p:cNvPr>
          <p:cNvSpPr/>
          <p:nvPr/>
        </p:nvSpPr>
        <p:spPr>
          <a:xfrm>
            <a:off x="9785309" y="39480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F6A830-E6B8-48FB-BA13-2F7CC4C2C91A}"/>
              </a:ext>
            </a:extLst>
          </p:cNvPr>
          <p:cNvSpPr/>
          <p:nvPr/>
        </p:nvSpPr>
        <p:spPr>
          <a:xfrm>
            <a:off x="9937709" y="41004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C2FF04A-8BE0-4D41-A1DD-C1653F1CFF4F}"/>
              </a:ext>
            </a:extLst>
          </p:cNvPr>
          <p:cNvSpPr/>
          <p:nvPr/>
        </p:nvSpPr>
        <p:spPr>
          <a:xfrm>
            <a:off x="10090109" y="42528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24883A-9AC0-4052-A369-519D36923692}"/>
              </a:ext>
            </a:extLst>
          </p:cNvPr>
          <p:cNvSpPr/>
          <p:nvPr/>
        </p:nvSpPr>
        <p:spPr>
          <a:xfrm>
            <a:off x="5709785" y="35639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E271C0-FA60-4A1C-8BC1-8EE6E86636E7}"/>
              </a:ext>
            </a:extLst>
          </p:cNvPr>
          <p:cNvSpPr/>
          <p:nvPr/>
        </p:nvSpPr>
        <p:spPr>
          <a:xfrm>
            <a:off x="5862185" y="37163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AAF100-CD26-4E43-9656-41A3945E24D6}"/>
              </a:ext>
            </a:extLst>
          </p:cNvPr>
          <p:cNvSpPr/>
          <p:nvPr/>
        </p:nvSpPr>
        <p:spPr>
          <a:xfrm>
            <a:off x="6014585" y="38687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2ADDFE-5782-4010-A2D8-EB38ABED6223}"/>
              </a:ext>
            </a:extLst>
          </p:cNvPr>
          <p:cNvSpPr/>
          <p:nvPr/>
        </p:nvSpPr>
        <p:spPr>
          <a:xfrm>
            <a:off x="6166985" y="40211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3EE09C-3BD4-43B5-AA20-D7B721936A7A}"/>
              </a:ext>
            </a:extLst>
          </p:cNvPr>
          <p:cNvSpPr/>
          <p:nvPr/>
        </p:nvSpPr>
        <p:spPr>
          <a:xfrm>
            <a:off x="6319385" y="41735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31F1B-5576-4532-AA23-C16AC0C46D8D}"/>
              </a:ext>
            </a:extLst>
          </p:cNvPr>
          <p:cNvSpPr/>
          <p:nvPr/>
        </p:nvSpPr>
        <p:spPr>
          <a:xfrm>
            <a:off x="6471785" y="43259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6CA90E-2289-482D-B40C-72077CEE6E19}"/>
              </a:ext>
            </a:extLst>
          </p:cNvPr>
          <p:cNvSpPr/>
          <p:nvPr/>
        </p:nvSpPr>
        <p:spPr>
          <a:xfrm>
            <a:off x="6624185" y="44783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42B5DE-8DE3-4B47-89A1-F1C783A2EAAA}"/>
              </a:ext>
            </a:extLst>
          </p:cNvPr>
          <p:cNvSpPr/>
          <p:nvPr/>
        </p:nvSpPr>
        <p:spPr>
          <a:xfrm>
            <a:off x="6776585" y="46307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A703BE-F12A-4AEE-BD73-8B8A43E0A424}"/>
              </a:ext>
            </a:extLst>
          </p:cNvPr>
          <p:cNvSpPr/>
          <p:nvPr/>
        </p:nvSpPr>
        <p:spPr>
          <a:xfrm>
            <a:off x="8227619" y="43727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0D350A-69F6-454A-97A8-280C790379B2}"/>
              </a:ext>
            </a:extLst>
          </p:cNvPr>
          <p:cNvSpPr/>
          <p:nvPr/>
        </p:nvSpPr>
        <p:spPr>
          <a:xfrm>
            <a:off x="6928985" y="4783149"/>
            <a:ext cx="905368" cy="85307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$1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B63600-67A2-457F-B8C2-D2B75352C06A}"/>
              </a:ext>
            </a:extLst>
          </p:cNvPr>
          <p:cNvSpPr/>
          <p:nvPr/>
        </p:nvSpPr>
        <p:spPr>
          <a:xfrm>
            <a:off x="8380019" y="45251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BB0288-EA59-42B5-8AE1-964EF7257E9A}"/>
              </a:ext>
            </a:extLst>
          </p:cNvPr>
          <p:cNvSpPr/>
          <p:nvPr/>
        </p:nvSpPr>
        <p:spPr>
          <a:xfrm>
            <a:off x="8532419" y="4677547"/>
            <a:ext cx="1124987" cy="974424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$2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D63A84-6089-4599-8687-BA3EBA919636}"/>
              </a:ext>
            </a:extLst>
          </p:cNvPr>
          <p:cNvSpPr/>
          <p:nvPr/>
        </p:nvSpPr>
        <p:spPr>
          <a:xfrm>
            <a:off x="10242509" y="4405215"/>
            <a:ext cx="1404833" cy="124675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$5</a:t>
            </a:r>
            <a:endParaRPr lang="en-GB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15DAF49-5FB2-49D7-9364-50DB4F2B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8" y="1865427"/>
            <a:ext cx="4216791" cy="42167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4FA384-7304-413C-8972-DB20B4EC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460"/>
            <a:ext cx="2134376" cy="21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Coin Change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D5289C34-455D-4CF4-9035-128B919E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0042"/>
            <a:ext cx="9062545" cy="4668253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Coins 	= [ 1, 2, 5]</a:t>
            </a:r>
          </a:p>
          <a:p>
            <a:r>
              <a:rPr lang="en-AU" sz="2400" dirty="0"/>
              <a:t>Amount 	= 11</a:t>
            </a:r>
          </a:p>
          <a:p>
            <a:pPr marL="0" indent="0">
              <a:buNone/>
            </a:pPr>
            <a:r>
              <a:rPr lang="en-AU" sz="2400" dirty="0"/>
              <a:t>						    Minimum num of coins</a:t>
            </a:r>
          </a:p>
          <a:p>
            <a:r>
              <a:rPr lang="en-AU" sz="2400" dirty="0"/>
              <a:t>Option 1 	: [ </a:t>
            </a:r>
            <a:r>
              <a:rPr lang="en-AU" sz="2400" b="1" dirty="0">
                <a:solidFill>
                  <a:srgbClr val="FFFF00"/>
                </a:solidFill>
              </a:rPr>
              <a:t>1, 1, 1, 1, 1, 1, 1, 1, 1, 1</a:t>
            </a:r>
            <a:r>
              <a:rPr lang="en-AU" sz="2400" dirty="0"/>
              <a:t>]		11</a:t>
            </a:r>
          </a:p>
          <a:p>
            <a:r>
              <a:rPr lang="en-AU" sz="2400" dirty="0"/>
              <a:t>Permutations</a:t>
            </a:r>
          </a:p>
          <a:p>
            <a:pPr lvl="1"/>
            <a:r>
              <a:rPr lang="en-AU" sz="2000" dirty="0"/>
              <a:t>Option 2	: [ 1</a:t>
            </a:r>
            <a:r>
              <a:rPr lang="en-AU" sz="2000" b="1" dirty="0">
                <a:solidFill>
                  <a:srgbClr val="92D050"/>
                </a:solidFill>
              </a:rPr>
              <a:t>, 2, 2, 2, 2, 2</a:t>
            </a:r>
            <a:r>
              <a:rPr lang="en-AU" sz="2000" dirty="0"/>
              <a:t>]			6</a:t>
            </a:r>
          </a:p>
          <a:p>
            <a:pPr lvl="1"/>
            <a:r>
              <a:rPr lang="en-AU" sz="2000" dirty="0"/>
              <a:t>Option 3	: [ </a:t>
            </a:r>
            <a:r>
              <a:rPr lang="en-AU" sz="2000" b="1" dirty="0">
                <a:solidFill>
                  <a:srgbClr val="92D050"/>
                </a:solidFill>
              </a:rPr>
              <a:t>2</a:t>
            </a:r>
            <a:r>
              <a:rPr lang="en-AU" sz="2000" b="1" dirty="0">
                <a:solidFill>
                  <a:srgbClr val="FFFF00"/>
                </a:solidFill>
              </a:rPr>
              <a:t>, 1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92D050"/>
                </a:solidFill>
              </a:rPr>
              <a:t>2, 2, 2, 2</a:t>
            </a:r>
            <a:r>
              <a:rPr lang="en-AU" sz="2000" dirty="0"/>
              <a:t>]			6</a:t>
            </a:r>
          </a:p>
          <a:p>
            <a:pPr lvl="1"/>
            <a:r>
              <a:rPr lang="en-AU" sz="2000" dirty="0"/>
              <a:t>Option 4	: [ </a:t>
            </a:r>
            <a:r>
              <a:rPr lang="en-AU" sz="2000" b="1" dirty="0">
                <a:solidFill>
                  <a:srgbClr val="92D050"/>
                </a:solidFill>
              </a:rPr>
              <a:t>2, 2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FFFF00"/>
                </a:solidFill>
              </a:rPr>
              <a:t>1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92D050"/>
                </a:solidFill>
              </a:rPr>
              <a:t>2, 2, 2</a:t>
            </a:r>
            <a:r>
              <a:rPr lang="en-AU" sz="2000" dirty="0"/>
              <a:t>]			6</a:t>
            </a:r>
          </a:p>
          <a:p>
            <a:pPr lvl="1"/>
            <a:r>
              <a:rPr lang="en-AU" sz="2000" dirty="0"/>
              <a:t>Option 5	: [ </a:t>
            </a:r>
            <a:r>
              <a:rPr lang="en-AU" sz="2000" b="1" dirty="0">
                <a:solidFill>
                  <a:srgbClr val="92D050"/>
                </a:solidFill>
              </a:rPr>
              <a:t>2, 2, 2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FFFF00"/>
                </a:solidFill>
              </a:rPr>
              <a:t>1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92D050"/>
                </a:solidFill>
              </a:rPr>
              <a:t>2, 2</a:t>
            </a:r>
            <a:r>
              <a:rPr lang="en-AU" sz="2000" dirty="0"/>
              <a:t>]			6</a:t>
            </a:r>
          </a:p>
          <a:p>
            <a:pPr lvl="1"/>
            <a:r>
              <a:rPr lang="en-AU" sz="2000" dirty="0"/>
              <a:t>Option 6	: [ </a:t>
            </a:r>
            <a:r>
              <a:rPr lang="en-AU" sz="2000" b="1" dirty="0">
                <a:solidFill>
                  <a:srgbClr val="92D050"/>
                </a:solidFill>
              </a:rPr>
              <a:t>2, 2, 2, 2, </a:t>
            </a:r>
            <a:r>
              <a:rPr lang="en-AU" sz="2000" b="1" dirty="0">
                <a:solidFill>
                  <a:srgbClr val="FFFF00"/>
                </a:solidFill>
              </a:rPr>
              <a:t>1</a:t>
            </a:r>
            <a:r>
              <a:rPr lang="en-AU" sz="2000" dirty="0"/>
              <a:t>, </a:t>
            </a:r>
            <a:r>
              <a:rPr lang="en-AU" sz="2000" b="1" dirty="0">
                <a:solidFill>
                  <a:srgbClr val="92D050"/>
                </a:solidFill>
              </a:rPr>
              <a:t>2</a:t>
            </a:r>
            <a:r>
              <a:rPr lang="en-AU" sz="2000" dirty="0"/>
              <a:t>]			6</a:t>
            </a:r>
          </a:p>
          <a:p>
            <a:r>
              <a:rPr lang="en-AU" sz="2400" dirty="0"/>
              <a:t>Option 4	: [</a:t>
            </a:r>
            <a:r>
              <a:rPr lang="en-AU" sz="2400" b="1" dirty="0">
                <a:solidFill>
                  <a:srgbClr val="FFFF00"/>
                </a:solidFill>
              </a:rPr>
              <a:t>1, 1</a:t>
            </a:r>
            <a:r>
              <a:rPr lang="en-AU" sz="2400" dirty="0"/>
              <a:t>, </a:t>
            </a:r>
            <a:r>
              <a:rPr lang="en-AU" sz="2400" b="1" dirty="0">
                <a:solidFill>
                  <a:srgbClr val="92D050"/>
                </a:solidFill>
              </a:rPr>
              <a:t>2, 2</a:t>
            </a:r>
            <a:r>
              <a:rPr lang="en-AU" sz="2400" dirty="0"/>
              <a:t>, </a:t>
            </a:r>
            <a:r>
              <a:rPr lang="en-AU" sz="2400" b="1" dirty="0">
                <a:solidFill>
                  <a:srgbClr val="1DA2DD"/>
                </a:solidFill>
              </a:rPr>
              <a:t>5</a:t>
            </a:r>
            <a:r>
              <a:rPr lang="en-AU" sz="2400" dirty="0"/>
              <a:t>]			5</a:t>
            </a:r>
          </a:p>
          <a:p>
            <a:r>
              <a:rPr lang="en-AU" sz="2400" dirty="0"/>
              <a:t>Option 5	: [</a:t>
            </a:r>
            <a:r>
              <a:rPr lang="en-AU" sz="2400" b="1" dirty="0">
                <a:solidFill>
                  <a:srgbClr val="FFFF00"/>
                </a:solidFill>
              </a:rPr>
              <a:t>1</a:t>
            </a:r>
            <a:r>
              <a:rPr lang="en-AU" sz="2400" dirty="0"/>
              <a:t>, </a:t>
            </a:r>
            <a:r>
              <a:rPr lang="en-AU" sz="2400" b="1" dirty="0">
                <a:solidFill>
                  <a:srgbClr val="00B0F0"/>
                </a:solidFill>
              </a:rPr>
              <a:t>5, 5</a:t>
            </a:r>
            <a:r>
              <a:rPr lang="en-AU" sz="2400" dirty="0"/>
              <a:t>]				3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5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262937" cy="5317957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17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References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00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E05C"/>
                </a:solidFill>
              </a:rPr>
              <a:t>Leetcode Problems and Coding Problems Links</a:t>
            </a:r>
          </a:p>
          <a:p>
            <a:pPr marL="514350" indent="-514350">
              <a:buAutoNum type="arabicPeriod"/>
            </a:pPr>
            <a:r>
              <a:rPr lang="en-GB" dirty="0"/>
              <a:t>322. Coin Change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https://leetcode.com/problems/coin-change/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Chapter 4 Recursion, </a:t>
            </a:r>
            <a:r>
              <a:rPr lang="en-US" dirty="0">
                <a:hlinkClick r:id="rId3"/>
              </a:rPr>
              <a:t>http://www.openbookproject.net/books/pythonds/Recursion/toctree.html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Coin change problem, slide 19,  </a:t>
            </a:r>
            <a:r>
              <a:rPr lang="en-US" dirty="0">
                <a:hlinkClick r:id="rId4"/>
              </a:rPr>
              <a:t>https://www2.cs.duke.edu/courses/summer13/compsci230/restricted/lectures/L09-10.pdf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E05C"/>
                </a:solidFill>
              </a:rPr>
              <a:t>Images References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Icons, </a:t>
            </a:r>
            <a:r>
              <a:rPr lang="en-US" dirty="0">
                <a:hlinkClick r:id="rId5"/>
              </a:rPr>
              <a:t>https://www.flaticon.com/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368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Arial Black</vt:lpstr>
      <vt:lpstr>Calibri</vt:lpstr>
      <vt:lpstr>Calibri Light</vt:lpstr>
      <vt:lpstr>Office Theme</vt:lpstr>
      <vt:lpstr>PowerPoint Presentation</vt:lpstr>
      <vt:lpstr>Coin Change</vt:lpstr>
      <vt:lpstr>Coin Change</vt:lpstr>
      <vt:lpstr>Coin Change</vt:lpstr>
      <vt:lpstr>Lesson Learned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42</cp:revision>
  <dcterms:created xsi:type="dcterms:W3CDTF">2020-11-06T02:23:37Z</dcterms:created>
  <dcterms:modified xsi:type="dcterms:W3CDTF">2020-12-09T01:53:30Z</dcterms:modified>
</cp:coreProperties>
</file>