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9F5BAA-9970-48F7-A039-59D53D8425C5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2DD"/>
    <a:srgbClr val="FFE05C"/>
    <a:srgbClr val="EA0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292" autoAdjust="0"/>
  </p:normalViewPr>
  <p:slideViewPr>
    <p:cSldViewPr snapToGrid="0">
      <p:cViewPr varScale="1">
        <p:scale>
          <a:sx n="95" d="100"/>
          <a:sy n="95" d="100"/>
        </p:scale>
        <p:origin x="14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751E8-9267-481F-9ED0-3D6415FC7452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97A1D-03AC-4A29-BAD3-B37511599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40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1F06-E002-4974-A5F6-4B3A6780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AD281-7590-4CDA-8B96-1DA8D5CA5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7B7FF-467C-447D-A47E-C740D3D2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F436-F16F-4603-92E4-D1574BDBC4A4}" type="datetime1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4027-377F-418A-A1EF-B91921C6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A4727-FECF-40DD-A9E4-C7F6D4C7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AF9B2E-9859-4F2E-A6A3-01D9B22D1947}" type="slidenum">
              <a:rPr lang="en-GB" smtClean="0"/>
              <a:pPr/>
              <a:t>‹#›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9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00E1-7573-48AF-B82D-859D73D9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34AEB-8168-4F0A-BC3C-76123EA0A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B22C8-25BD-4AD2-8BD1-76029ED2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9EE0-2199-4C14-9330-47D01590C563}" type="datetime1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F7CE5-8FCF-44B8-A2CF-37D25FDF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3C907-4033-4B2C-B4E9-D65878E2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2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2CB9D-D8AF-4DD7-879E-387F3FDB6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A1605-9954-44EB-966F-B940B8B85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7662-2DDD-4B5B-B4E6-FFAB232C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743D-70CB-4B22-9D8C-6A61F233BA03}" type="datetime1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AB377-3CE2-4202-9EC5-4C0BE06C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CF0CB-BA6B-43C3-942F-C224F58E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2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19C4-11D5-4054-8409-62647D84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E99B-2D83-4F48-A191-D9DAF0B1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7F715-5EC4-4955-9D28-976F77EB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CAE8-4D96-4549-9B26-67BE77590409}" type="datetime1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D262F-E998-4A73-82FC-E23711FB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D717-1D2D-44C4-8FEE-9F35EBF0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2413DD-BE3F-4B23-ACDA-B752E14D801A}" type="slidenum">
              <a:rPr lang="en-GB" smtClean="0"/>
              <a:pPr/>
              <a:t>‹#›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6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135F-6107-44A5-900D-F21C98B0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24091-D025-4A43-B24F-21F7FD8F3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47D0-426A-48FC-A993-284EA08C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AF74-DC1E-4A34-AC51-5749F9A40A2B}" type="datetime1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3911-0DBF-4D6F-B32B-4C31AC06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BC79-8E5F-45FA-881F-C3A76CE7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0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1FE9-94A1-4454-8AB5-8FDEEDA7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DD7-E697-46CB-93B1-ED03EFC7A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A53BD-B2BE-4AB4-B784-2C9DD853B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11C0-D008-4A67-B084-402A810D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1F06-1F61-46F0-98FA-985AD34D79D8}" type="datetime1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1DEBB-FC24-4F44-9966-43FB4EEA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06DB-19C1-48A8-899D-26BF190F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A433-80FB-4E33-B36A-81EBEF20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EB02-0629-4EEE-87DC-00E3BB05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D8FCB-025C-4071-A7D7-89E6D7273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8AE0E-8304-48E7-A947-0536A9AC6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2195C-9727-40A1-B5DE-CBA61B136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20A24-6D76-45E8-AAC1-859A5272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B8BD-A8D3-4D79-B172-2519D907C88E}" type="datetime1">
              <a:rPr lang="en-GB" smtClean="0"/>
              <a:t>18/01/2021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90970-2CDD-42B8-ABBD-D7004C6A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D850B-2A06-4A89-83F1-EDA0CF00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0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CB23-0F72-4E82-ABC8-5F46929E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1F3A5-CD4C-4A5D-87AF-84FDD34C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096B-72B5-4BA6-B096-ED1C8F8A2694}" type="datetime1">
              <a:rPr lang="en-GB" smtClean="0"/>
              <a:t>18/01/2021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BDEA3-535F-41F1-88A1-A6CBFD4F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EBB64-6039-4FF9-B9B6-5CF1833E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56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3EA42-482D-406D-AC41-45775474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A7BE-7E7F-40AF-98D4-C6405B56EF8B}" type="datetime1">
              <a:rPr lang="en-GB" smtClean="0"/>
              <a:t>18/01/2021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BC622-447C-42E4-B79E-B4B9EF76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9F55-5FC5-4523-B803-BE2C42D4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09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CFC2-914A-4F55-B497-8662FFD3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0017-CBCC-46DF-9F33-549D3DA04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24B3E-738A-401F-90C5-EEC1E2864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121D-C3B7-4DA6-956F-A785A143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3207-9966-43BE-BCB0-1713BE162CFC}" type="datetime1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393E8-3505-44B0-A38B-AB261BD1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E1F87-48F0-440C-810B-02B8C07D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5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048B-0CB2-4250-B1D7-892660FA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AD2EA-77A7-403A-A2C3-23ACFC20D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C74E0-64E8-430C-ACF0-0E6131402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FEF2F-5C7F-40E1-B9B4-BD7FC77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0B5-35C5-47FC-B7BE-B0307860944C}" type="datetime1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0E5C4-F580-4001-BD4D-480E62C4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C2F0F-096E-4AA9-8AAD-A3462844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01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E0E31-A3D0-40BE-A208-D7BB99A2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6D794-2212-4FA2-B0F3-6E798F28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A04E-62A5-4C14-A58D-61F5290B5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2B66B-B3BC-4EAB-BFF1-255436213758}" type="datetime1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C8821-B520-4B76-9C2B-E45D17BC6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9B5D-FE43-4AC2-AEFF-8E41AFCD3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539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43395-4A76-4373-A11A-1D7D5C5C3C10}"/>
              </a:ext>
            </a:extLst>
          </p:cNvPr>
          <p:cNvSpPr/>
          <p:nvPr/>
        </p:nvSpPr>
        <p:spPr>
          <a:xfrm>
            <a:off x="5402019" y="0"/>
            <a:ext cx="6000175" cy="68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DF6DD7-56E0-4327-BC9B-77D738F29B2A}"/>
              </a:ext>
            </a:extLst>
          </p:cNvPr>
          <p:cNvSpPr/>
          <p:nvPr/>
        </p:nvSpPr>
        <p:spPr>
          <a:xfrm>
            <a:off x="5113312" y="1046512"/>
            <a:ext cx="6288882" cy="1186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n w="0"/>
                <a:solidFill>
                  <a:srgbClr val="1DA2D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Leetcode 191. </a:t>
            </a:r>
            <a:r>
              <a:rPr lang="en-US" sz="6000" b="1" dirty="0">
                <a:ln w="0"/>
                <a:solidFill>
                  <a:srgbClr val="1DA2D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Number of 1 Bits</a:t>
            </a:r>
            <a:endParaRPr lang="en-GB" sz="6000" b="1" dirty="0">
              <a:ln w="0"/>
              <a:solidFill>
                <a:srgbClr val="1DA2D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ctr"/>
            <a:endParaRPr lang="en-GB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16E8A-7C33-4834-9222-52BBACC97CB7}"/>
              </a:ext>
            </a:extLst>
          </p:cNvPr>
          <p:cNvSpPr/>
          <p:nvPr/>
        </p:nvSpPr>
        <p:spPr>
          <a:xfrm>
            <a:off x="5711532" y="2233382"/>
            <a:ext cx="5092506" cy="45719"/>
          </a:xfrm>
          <a:prstGeom prst="rect">
            <a:avLst/>
          </a:prstGeom>
          <a:solidFill>
            <a:srgbClr val="FFE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E05C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C249AC-02A7-4C14-9302-5C6B658E9C49}"/>
              </a:ext>
            </a:extLst>
          </p:cNvPr>
          <p:cNvSpPr txBox="1">
            <a:spLocks/>
          </p:cNvSpPr>
          <p:nvPr/>
        </p:nvSpPr>
        <p:spPr>
          <a:xfrm>
            <a:off x="5488778" y="2687118"/>
            <a:ext cx="5913416" cy="38750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dirty="0">
                <a:solidFill>
                  <a:srgbClr val="FFE05C"/>
                </a:solidFill>
              </a:rPr>
              <a:t>Signed vs Unsigned</a:t>
            </a:r>
          </a:p>
          <a:p>
            <a:r>
              <a:rPr lang="en-AU" sz="3600" dirty="0">
                <a:solidFill>
                  <a:srgbClr val="FFE05C"/>
                </a:solidFill>
              </a:rPr>
              <a:t>Two Complement</a:t>
            </a:r>
          </a:p>
          <a:p>
            <a:r>
              <a:rPr lang="en-AU" sz="3600" dirty="0">
                <a:solidFill>
                  <a:srgbClr val="FFE05C"/>
                </a:solidFill>
              </a:rPr>
              <a:t>Hamming Weight</a:t>
            </a:r>
          </a:p>
          <a:p>
            <a:r>
              <a:rPr lang="en-AU" sz="3600" dirty="0">
                <a:solidFill>
                  <a:srgbClr val="FFE05C"/>
                </a:solidFill>
              </a:rPr>
              <a:t>Bitwise Operations: AND &lt;&lt;</a:t>
            </a:r>
          </a:p>
          <a:p>
            <a:r>
              <a:rPr lang="en-AU" sz="3600" dirty="0">
                <a:solidFill>
                  <a:srgbClr val="FFE05C"/>
                </a:solidFill>
              </a:rPr>
              <a:t>Approach 1 (Naïve)</a:t>
            </a:r>
          </a:p>
          <a:p>
            <a:r>
              <a:rPr lang="en-AU" sz="3600" dirty="0">
                <a:solidFill>
                  <a:srgbClr val="FFE05C"/>
                </a:solidFill>
              </a:rPr>
              <a:t>Approach 2 (Brian Kernighan’s Algorithm)</a:t>
            </a:r>
            <a:endParaRPr lang="en-US" sz="3600" dirty="0">
              <a:solidFill>
                <a:srgbClr val="FFE05C"/>
              </a:solidFill>
            </a:endParaRPr>
          </a:p>
          <a:p>
            <a:pPr marL="457200" lvl="1" indent="0">
              <a:buNone/>
            </a:pPr>
            <a:endParaRPr lang="en-US" sz="3200" dirty="0"/>
          </a:p>
          <a:p>
            <a:endParaRPr lang="en-US" sz="3600" dirty="0"/>
          </a:p>
          <a:p>
            <a:endParaRPr lang="en-US" sz="3600" dirty="0"/>
          </a:p>
          <a:p>
            <a:pPr lvl="1"/>
            <a:endParaRPr lang="en-AU" sz="3600" dirty="0"/>
          </a:p>
          <a:p>
            <a:pPr lvl="1"/>
            <a:endParaRPr lang="en-AU" sz="3600" dirty="0"/>
          </a:p>
          <a:p>
            <a:pPr lvl="1"/>
            <a:endParaRPr lang="en-AU" sz="3600" dirty="0"/>
          </a:p>
          <a:p>
            <a:pPr lvl="1"/>
            <a:endParaRPr lang="en-GB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AC7797-A555-4A2E-A4E0-DAA7277EA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57"/>
            <a:ext cx="5282411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78A7422-FAE5-4A55-A9D9-78B2C2CA2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94555" y="-295881"/>
            <a:ext cx="11497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1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32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Su Khine Win</dc:creator>
  <cp:lastModifiedBy>Su Khine Win</cp:lastModifiedBy>
  <cp:revision>44</cp:revision>
  <dcterms:created xsi:type="dcterms:W3CDTF">2020-11-06T02:23:37Z</dcterms:created>
  <dcterms:modified xsi:type="dcterms:W3CDTF">2021-01-18T07:09:09Z</dcterms:modified>
</cp:coreProperties>
</file>