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BB99-4E7B-4661-997A-28539333C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5C433-23B6-459D-BF44-5CB4A58E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7E99-2354-45EF-8315-90A36059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62D6-9526-4019-864E-56C37C58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FF68-136D-4C73-82F1-0EF79CAD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C8AE-7B29-4DFC-B853-FCEA80E8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F4F84-757F-4E3D-A781-6E54081E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502F-6ED7-473C-A417-BA485DDA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13E6-E731-4474-A7C2-99262E41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D2BE-ACF4-4EC1-AB5B-09E8D488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62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C0837-CB49-4C50-96DB-04D3E862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AAE36-68E2-46AB-8162-861A5B73B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AA55-C7B5-4859-8FF9-808435C1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FB58-4389-4AA1-B835-AEBB0C81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9682D-BD42-4939-9A2D-8C6E2DD3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77C3-5081-4E32-B93F-9FB51A90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7CC2-EAB8-452A-8194-80902A8F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D088-60C0-45FC-ADA6-9367097A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4791-F1C2-4B3E-B5CD-6B1A392C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51DD-21E5-4EEA-AA54-C9327D53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36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5AAD-EADC-4EEA-A79A-B2BA60A4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80E5-7DE5-4B06-B44F-A8B63D86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BB5A-907A-459D-AF14-108971EA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DC0F-5E56-4B62-BC81-CF38E07D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43B-DB47-4E33-BA48-9BE48B62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A93-CC5A-4A71-A659-0D29039C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A074-983B-4DB3-8245-8460F3D01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B3E14-B079-40E0-839B-45768DF2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21CCB-BF1C-4138-A5D9-DFD20064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44C8-62BE-4D63-A9D8-2F8A674E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7E7F-9626-4DB6-9BDE-F1B9DBE5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FC24-ED59-486A-BB44-506AFEB9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6B38-7D5B-449B-AD41-BFE8F276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F4F59-192B-44E1-B481-D625570A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27AAD-C1CA-4F50-8B43-00A30CAB6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521CC-F1BE-4989-91D5-171D4589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2BD49-D807-458D-B8AC-9F0A3724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3C219-462F-404A-A2FA-06665506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2BD25-F001-4FB3-B8B1-2AFB3484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5EE3-BBE5-435D-9E13-15BF7C55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CA2D5-E0C9-4176-A7F7-EF0F9B0E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E1BDC-BA12-4A94-B5DC-E98AF3B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DC48F-D63A-4BE5-BECC-2E05A72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0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94B6A-91B2-4CEB-AC85-8C2B0995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8B5EA-0950-4DA5-A598-2F83058D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C749-429D-4924-9B6E-5B9D50EB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DFBC-EEAC-4307-9FE3-1A98F8B4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129C-BBC2-4982-8B87-BEDF6189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04C8-BE89-4A5A-AAF1-3B22FC07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8B227-7EAA-449B-8AEE-A44948AE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22991-5511-4528-92C9-E2FCDC70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D9AC-6474-4379-BE36-AD14D0D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8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5E47-AB0A-48F2-99CE-F3ED3641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6450A-CECA-421B-97B2-6C5E54573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1A96-F79B-4964-8C73-07A0CDB2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FEA91-5AB5-4F7B-90EC-0469E0F6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297EA-0BD8-4081-A89B-18EB1588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33ED-1113-447A-8D97-D7EEF846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9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B0516-E759-44E5-8AD1-98049112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D2A9-721C-40C9-8C52-755D259B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3F0C-BBC4-4ED9-AA3A-4D20AF355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03C0-2CAA-431C-9982-4AE01AF1409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8ECD-C17C-4584-95FB-BAF79825C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4845-C230-4A70-BFFC-6063E5C1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C20E-F958-4DDA-95DF-671F215E9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4BBB1-3986-4620-8080-CFBB10F81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885" y="1969475"/>
            <a:ext cx="3313017" cy="1853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0E3E0-A093-4534-8606-9B42CC35C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78" y="1969475"/>
            <a:ext cx="1140069" cy="11400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AA3FE-3F92-44AB-B430-E6000277A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38" y="3894992"/>
            <a:ext cx="2219570" cy="1248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2FFE3-C818-4661-A817-B283F9E7F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92" y="3894992"/>
            <a:ext cx="2219570" cy="1248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A5F1B-C52E-4CB1-B763-12518F36C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46" y="3884733"/>
            <a:ext cx="1678356" cy="12587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D97386-321E-4DEA-A6DA-265AD489D833}"/>
              </a:ext>
            </a:extLst>
          </p:cNvPr>
          <p:cNvSpPr/>
          <p:nvPr/>
        </p:nvSpPr>
        <p:spPr>
          <a:xfrm>
            <a:off x="2597195" y="3264880"/>
            <a:ext cx="3195690" cy="48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Course by WilliamFiset</a:t>
            </a:r>
            <a:endParaRPr lang="en-GB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560B9F-686C-4090-B318-58B7212FE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810" y="1891088"/>
            <a:ext cx="6511092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Khine Win</dc:creator>
  <cp:lastModifiedBy>Su Khine Win</cp:lastModifiedBy>
  <cp:revision>10</cp:revision>
  <dcterms:created xsi:type="dcterms:W3CDTF">2020-10-27T03:21:35Z</dcterms:created>
  <dcterms:modified xsi:type="dcterms:W3CDTF">2020-10-30T04:33:54Z</dcterms:modified>
</cp:coreProperties>
</file>