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4"/>
  </p:notesMasterIdLst>
  <p:handoutMasterIdLst>
    <p:handoutMasterId r:id="rId15"/>
  </p:handoutMasterIdLst>
  <p:sldIdLst>
    <p:sldId id="258" r:id="rId2"/>
    <p:sldId id="302" r:id="rId3"/>
    <p:sldId id="315" r:id="rId4"/>
    <p:sldId id="316" r:id="rId5"/>
    <p:sldId id="314" r:id="rId6"/>
    <p:sldId id="308" r:id="rId7"/>
    <p:sldId id="312" r:id="rId8"/>
    <p:sldId id="303" r:id="rId9"/>
    <p:sldId id="304" r:id="rId10"/>
    <p:sldId id="317" r:id="rId11"/>
    <p:sldId id="309" r:id="rId12"/>
    <p:sldId id="313" r:id="rId13"/>
  </p:sldIdLst>
  <p:sldSz cx="9144000" cy="6858000" type="screen4x3"/>
  <p:notesSz cx="9929813" cy="6670675"/>
  <p:defaultTextStyle>
    <a:defPPr>
      <a:defRPr lang="th-TH"/>
    </a:defPPr>
    <a:lvl1pPr algn="l" rtl="0" eaLnBrk="0" fontAlgn="base" hangingPunct="0">
      <a:spcBef>
        <a:spcPct val="0"/>
      </a:spcBef>
      <a:spcAft>
        <a:spcPct val="0"/>
      </a:spcAft>
      <a:defRPr sz="2800" kern="1200">
        <a:solidFill>
          <a:schemeClr val="tx1"/>
        </a:solidFill>
        <a:latin typeface="Tahoma" panose="020B0604030504040204" pitchFamily="34" charset="0"/>
        <a:ea typeface="+mn-ea"/>
        <a:cs typeface="Angsana New" panose="02020603050405020304" pitchFamily="18" charset="-34"/>
      </a:defRPr>
    </a:lvl1pPr>
    <a:lvl2pPr marL="457200" algn="l" rtl="0" eaLnBrk="0" fontAlgn="base" hangingPunct="0">
      <a:spcBef>
        <a:spcPct val="0"/>
      </a:spcBef>
      <a:spcAft>
        <a:spcPct val="0"/>
      </a:spcAft>
      <a:defRPr sz="2800" kern="1200">
        <a:solidFill>
          <a:schemeClr val="tx1"/>
        </a:solidFill>
        <a:latin typeface="Tahoma" panose="020B0604030504040204" pitchFamily="34" charset="0"/>
        <a:ea typeface="+mn-ea"/>
        <a:cs typeface="Angsana New" panose="02020603050405020304" pitchFamily="18" charset="-34"/>
      </a:defRPr>
    </a:lvl2pPr>
    <a:lvl3pPr marL="914400" algn="l" rtl="0" eaLnBrk="0" fontAlgn="base" hangingPunct="0">
      <a:spcBef>
        <a:spcPct val="0"/>
      </a:spcBef>
      <a:spcAft>
        <a:spcPct val="0"/>
      </a:spcAft>
      <a:defRPr sz="2800" kern="1200">
        <a:solidFill>
          <a:schemeClr val="tx1"/>
        </a:solidFill>
        <a:latin typeface="Tahoma" panose="020B0604030504040204" pitchFamily="34" charset="0"/>
        <a:ea typeface="+mn-ea"/>
        <a:cs typeface="Angsana New" panose="02020603050405020304" pitchFamily="18" charset="-34"/>
      </a:defRPr>
    </a:lvl3pPr>
    <a:lvl4pPr marL="1371600" algn="l" rtl="0" eaLnBrk="0" fontAlgn="base" hangingPunct="0">
      <a:spcBef>
        <a:spcPct val="0"/>
      </a:spcBef>
      <a:spcAft>
        <a:spcPct val="0"/>
      </a:spcAft>
      <a:defRPr sz="2800" kern="1200">
        <a:solidFill>
          <a:schemeClr val="tx1"/>
        </a:solidFill>
        <a:latin typeface="Tahoma" panose="020B0604030504040204" pitchFamily="34" charset="0"/>
        <a:ea typeface="+mn-ea"/>
        <a:cs typeface="Angsana New" panose="02020603050405020304" pitchFamily="18" charset="-34"/>
      </a:defRPr>
    </a:lvl4pPr>
    <a:lvl5pPr marL="1828800" algn="l" rtl="0" eaLnBrk="0" fontAlgn="base" hangingPunct="0">
      <a:spcBef>
        <a:spcPct val="0"/>
      </a:spcBef>
      <a:spcAft>
        <a:spcPct val="0"/>
      </a:spcAft>
      <a:defRPr sz="2800" kern="1200">
        <a:solidFill>
          <a:schemeClr val="tx1"/>
        </a:solidFill>
        <a:latin typeface="Tahoma" panose="020B0604030504040204" pitchFamily="34" charset="0"/>
        <a:ea typeface="+mn-ea"/>
        <a:cs typeface="Angsana New" panose="02020603050405020304" pitchFamily="18" charset="-34"/>
      </a:defRPr>
    </a:lvl5pPr>
    <a:lvl6pPr marL="2286000" algn="l" defTabSz="914400" rtl="0" eaLnBrk="1" latinLnBrk="0" hangingPunct="1">
      <a:defRPr sz="2800" kern="1200">
        <a:solidFill>
          <a:schemeClr val="tx1"/>
        </a:solidFill>
        <a:latin typeface="Tahoma" panose="020B0604030504040204" pitchFamily="34" charset="0"/>
        <a:ea typeface="+mn-ea"/>
        <a:cs typeface="Angsana New" panose="02020603050405020304" pitchFamily="18" charset="-34"/>
      </a:defRPr>
    </a:lvl6pPr>
    <a:lvl7pPr marL="2743200" algn="l" defTabSz="914400" rtl="0" eaLnBrk="1" latinLnBrk="0" hangingPunct="1">
      <a:defRPr sz="2800" kern="1200">
        <a:solidFill>
          <a:schemeClr val="tx1"/>
        </a:solidFill>
        <a:latin typeface="Tahoma" panose="020B0604030504040204" pitchFamily="34" charset="0"/>
        <a:ea typeface="+mn-ea"/>
        <a:cs typeface="Angsana New" panose="02020603050405020304" pitchFamily="18" charset="-34"/>
      </a:defRPr>
    </a:lvl7pPr>
    <a:lvl8pPr marL="3200400" algn="l" defTabSz="914400" rtl="0" eaLnBrk="1" latinLnBrk="0" hangingPunct="1">
      <a:defRPr sz="2800" kern="1200">
        <a:solidFill>
          <a:schemeClr val="tx1"/>
        </a:solidFill>
        <a:latin typeface="Tahoma" panose="020B0604030504040204" pitchFamily="34" charset="0"/>
        <a:ea typeface="+mn-ea"/>
        <a:cs typeface="Angsana New" panose="02020603050405020304" pitchFamily="18" charset="-34"/>
      </a:defRPr>
    </a:lvl8pPr>
    <a:lvl9pPr marL="3657600" algn="l" defTabSz="914400" rtl="0" eaLnBrk="1" latinLnBrk="0" hangingPunct="1">
      <a:defRPr sz="2800" kern="1200">
        <a:solidFill>
          <a:schemeClr val="tx1"/>
        </a:solidFill>
        <a:latin typeface="Tahoma" panose="020B0604030504040204" pitchFamily="34" charset="0"/>
        <a:ea typeface="+mn-ea"/>
        <a:cs typeface="Angsana New" panose="02020603050405020304" pitchFamily="18" charset="-34"/>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9" autoAdjust="0"/>
    <p:restoredTop sz="99676" autoAdjust="0"/>
  </p:normalViewPr>
  <p:slideViewPr>
    <p:cSldViewPr>
      <p:cViewPr varScale="1">
        <p:scale>
          <a:sx n="77" d="100"/>
          <a:sy n="77" d="100"/>
        </p:scale>
        <p:origin x="816"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F8975520-E124-4CCF-9666-96210A346B0C}"/>
              </a:ext>
            </a:extLst>
          </p:cNvPr>
          <p:cNvSpPr>
            <a:spLocks noGrp="1" noChangeArrowheads="1"/>
          </p:cNvSpPr>
          <p:nvPr>
            <p:ph type="hdr" sz="quarter"/>
          </p:nvPr>
        </p:nvSpPr>
        <p:spPr bwMode="auto">
          <a:xfrm>
            <a:off x="0" y="0"/>
            <a:ext cx="4302125" cy="333375"/>
          </a:xfrm>
          <a:prstGeom prst="rect">
            <a:avLst/>
          </a:prstGeom>
          <a:noFill/>
          <a:ln w="9525">
            <a:noFill/>
            <a:miter lim="800000"/>
            <a:headEnd/>
            <a:tailEnd/>
          </a:ln>
          <a:effectLst/>
        </p:spPr>
        <p:txBody>
          <a:bodyPr vert="horz" wrap="square" lIns="91449" tIns="45725" rIns="91449" bIns="45725" numCol="1" anchor="t"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55299" name="Rectangle 3">
            <a:extLst>
              <a:ext uri="{FF2B5EF4-FFF2-40B4-BE49-F238E27FC236}">
                <a16:creationId xmlns:a16="http://schemas.microsoft.com/office/drawing/2014/main" id="{7EBD9245-097B-4358-9351-82090062EAD7}"/>
              </a:ext>
            </a:extLst>
          </p:cNvPr>
          <p:cNvSpPr>
            <a:spLocks noGrp="1" noChangeArrowheads="1"/>
          </p:cNvSpPr>
          <p:nvPr>
            <p:ph type="dt" sz="quarter" idx="1"/>
          </p:nvPr>
        </p:nvSpPr>
        <p:spPr bwMode="auto">
          <a:xfrm>
            <a:off x="5626100" y="0"/>
            <a:ext cx="4302125" cy="333375"/>
          </a:xfrm>
          <a:prstGeom prst="rect">
            <a:avLst/>
          </a:prstGeom>
          <a:noFill/>
          <a:ln w="9525">
            <a:noFill/>
            <a:miter lim="800000"/>
            <a:headEnd/>
            <a:tailEnd/>
          </a:ln>
          <a:effectLst/>
        </p:spPr>
        <p:txBody>
          <a:bodyPr vert="horz" wrap="square" lIns="91449" tIns="45725" rIns="91449" bIns="45725" numCol="1" anchor="t" anchorCtr="0" compatLnSpc="1">
            <a:prstTxWarp prst="textNoShape">
              <a:avLst/>
            </a:prstTxWarp>
          </a:bodyPr>
          <a:lstStyle>
            <a:lvl1pPr algn="r" eaLnBrk="1" hangingPunct="1">
              <a:defRPr sz="1200">
                <a:latin typeface="Arial" pitchFamily="34" charset="0"/>
              </a:defRPr>
            </a:lvl1pPr>
          </a:lstStyle>
          <a:p>
            <a:pPr>
              <a:defRPr/>
            </a:pPr>
            <a:endParaRPr lang="en-US"/>
          </a:p>
        </p:txBody>
      </p:sp>
      <p:sp>
        <p:nvSpPr>
          <p:cNvPr id="55300" name="Rectangle 4">
            <a:extLst>
              <a:ext uri="{FF2B5EF4-FFF2-40B4-BE49-F238E27FC236}">
                <a16:creationId xmlns:a16="http://schemas.microsoft.com/office/drawing/2014/main" id="{60692E94-5A83-4A41-A409-DEBA124EA3DD}"/>
              </a:ext>
            </a:extLst>
          </p:cNvPr>
          <p:cNvSpPr>
            <a:spLocks noGrp="1" noChangeArrowheads="1"/>
          </p:cNvSpPr>
          <p:nvPr>
            <p:ph type="ftr" sz="quarter" idx="2"/>
          </p:nvPr>
        </p:nvSpPr>
        <p:spPr bwMode="auto">
          <a:xfrm>
            <a:off x="0" y="6337300"/>
            <a:ext cx="4302125" cy="331788"/>
          </a:xfrm>
          <a:prstGeom prst="rect">
            <a:avLst/>
          </a:prstGeom>
          <a:noFill/>
          <a:ln w="9525">
            <a:noFill/>
            <a:miter lim="800000"/>
            <a:headEnd/>
            <a:tailEnd/>
          </a:ln>
          <a:effectLst/>
        </p:spPr>
        <p:txBody>
          <a:bodyPr vert="horz" wrap="square" lIns="91449" tIns="45725" rIns="91449" bIns="45725" numCol="1" anchor="b"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55301" name="Rectangle 5">
            <a:extLst>
              <a:ext uri="{FF2B5EF4-FFF2-40B4-BE49-F238E27FC236}">
                <a16:creationId xmlns:a16="http://schemas.microsoft.com/office/drawing/2014/main" id="{A40C2491-86B3-49AE-BA71-198795ED950E}"/>
              </a:ext>
            </a:extLst>
          </p:cNvPr>
          <p:cNvSpPr>
            <a:spLocks noGrp="1" noChangeArrowheads="1"/>
          </p:cNvSpPr>
          <p:nvPr>
            <p:ph type="sldNum" sz="quarter" idx="3"/>
          </p:nvPr>
        </p:nvSpPr>
        <p:spPr bwMode="auto">
          <a:xfrm>
            <a:off x="5626100" y="6337300"/>
            <a:ext cx="4302125" cy="331788"/>
          </a:xfrm>
          <a:prstGeom prst="rect">
            <a:avLst/>
          </a:prstGeom>
          <a:noFill/>
          <a:ln w="9525">
            <a:noFill/>
            <a:miter lim="800000"/>
            <a:headEnd/>
            <a:tailEnd/>
          </a:ln>
          <a:effectLst/>
        </p:spPr>
        <p:txBody>
          <a:bodyPr vert="horz" wrap="square" lIns="91449" tIns="45725" rIns="91449" bIns="45725"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0D455C84-B396-4FA0-BFA1-45E1C662BBC2}"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8842F478-BEF9-4B47-B8CF-3ED0D247C24A}"/>
              </a:ext>
            </a:extLst>
          </p:cNvPr>
          <p:cNvSpPr>
            <a:spLocks noGrp="1" noChangeArrowheads="1"/>
          </p:cNvSpPr>
          <p:nvPr>
            <p:ph type="hdr" sz="quarter"/>
          </p:nvPr>
        </p:nvSpPr>
        <p:spPr bwMode="auto">
          <a:xfrm>
            <a:off x="0" y="0"/>
            <a:ext cx="4302125" cy="333375"/>
          </a:xfrm>
          <a:prstGeom prst="rect">
            <a:avLst/>
          </a:prstGeom>
          <a:noFill/>
          <a:ln w="9525">
            <a:noFill/>
            <a:miter lim="800000"/>
            <a:headEnd/>
            <a:tailEnd/>
          </a:ln>
          <a:effectLst/>
        </p:spPr>
        <p:txBody>
          <a:bodyPr vert="horz" wrap="square" lIns="91449" tIns="45725" rIns="91449" bIns="45725" numCol="1" anchor="t"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54275" name="Rectangle 3">
            <a:extLst>
              <a:ext uri="{FF2B5EF4-FFF2-40B4-BE49-F238E27FC236}">
                <a16:creationId xmlns:a16="http://schemas.microsoft.com/office/drawing/2014/main" id="{CF3632AB-A774-4840-B86F-2A7D5A38A8BF}"/>
              </a:ext>
            </a:extLst>
          </p:cNvPr>
          <p:cNvSpPr>
            <a:spLocks noGrp="1" noChangeArrowheads="1"/>
          </p:cNvSpPr>
          <p:nvPr>
            <p:ph type="dt" idx="1"/>
          </p:nvPr>
        </p:nvSpPr>
        <p:spPr bwMode="auto">
          <a:xfrm>
            <a:off x="5626100" y="0"/>
            <a:ext cx="4302125" cy="333375"/>
          </a:xfrm>
          <a:prstGeom prst="rect">
            <a:avLst/>
          </a:prstGeom>
          <a:noFill/>
          <a:ln w="9525">
            <a:noFill/>
            <a:miter lim="800000"/>
            <a:headEnd/>
            <a:tailEnd/>
          </a:ln>
          <a:effectLst/>
        </p:spPr>
        <p:txBody>
          <a:bodyPr vert="horz" wrap="square" lIns="91449" tIns="45725" rIns="91449" bIns="45725" numCol="1" anchor="t" anchorCtr="0" compatLnSpc="1">
            <a:prstTxWarp prst="textNoShape">
              <a:avLst/>
            </a:prstTxWarp>
          </a:bodyPr>
          <a:lstStyle>
            <a:lvl1pPr algn="r" eaLnBrk="1" hangingPunct="1">
              <a:defRPr sz="1200">
                <a:latin typeface="Arial" pitchFamily="34" charset="0"/>
              </a:defRPr>
            </a:lvl1pPr>
          </a:lstStyle>
          <a:p>
            <a:pPr>
              <a:defRPr/>
            </a:pPr>
            <a:endParaRPr lang="en-US"/>
          </a:p>
        </p:txBody>
      </p:sp>
      <p:sp>
        <p:nvSpPr>
          <p:cNvPr id="3076" name="Rectangle 4">
            <a:extLst>
              <a:ext uri="{FF2B5EF4-FFF2-40B4-BE49-F238E27FC236}">
                <a16:creationId xmlns:a16="http://schemas.microsoft.com/office/drawing/2014/main" id="{19E47C36-03EA-4997-9D4D-05760D97D045}"/>
              </a:ext>
            </a:extLst>
          </p:cNvPr>
          <p:cNvSpPr>
            <a:spLocks noGrp="1" noRot="1" noChangeAspect="1" noChangeArrowheads="1" noTextEdit="1"/>
          </p:cNvSpPr>
          <p:nvPr>
            <p:ph type="sldImg" idx="2"/>
          </p:nvPr>
        </p:nvSpPr>
        <p:spPr bwMode="auto">
          <a:xfrm>
            <a:off x="3297238" y="500063"/>
            <a:ext cx="3335337" cy="2500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7" name="Rectangle 5">
            <a:extLst>
              <a:ext uri="{FF2B5EF4-FFF2-40B4-BE49-F238E27FC236}">
                <a16:creationId xmlns:a16="http://schemas.microsoft.com/office/drawing/2014/main" id="{090D7E32-350E-4D4E-A1B2-35C616348FDE}"/>
              </a:ext>
            </a:extLst>
          </p:cNvPr>
          <p:cNvSpPr>
            <a:spLocks noGrp="1" noChangeArrowheads="1"/>
          </p:cNvSpPr>
          <p:nvPr>
            <p:ph type="body" sz="quarter" idx="3"/>
          </p:nvPr>
        </p:nvSpPr>
        <p:spPr bwMode="auto">
          <a:xfrm>
            <a:off x="992188" y="3168650"/>
            <a:ext cx="7945437" cy="3001963"/>
          </a:xfrm>
          <a:prstGeom prst="rect">
            <a:avLst/>
          </a:prstGeom>
          <a:noFill/>
          <a:ln w="9525">
            <a:noFill/>
            <a:miter lim="800000"/>
            <a:headEnd/>
            <a:tailEnd/>
          </a:ln>
          <a:effectLst/>
        </p:spPr>
        <p:txBody>
          <a:bodyPr vert="horz" wrap="square" lIns="91449" tIns="45725" rIns="91449" bIns="457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4278" name="Rectangle 6">
            <a:extLst>
              <a:ext uri="{FF2B5EF4-FFF2-40B4-BE49-F238E27FC236}">
                <a16:creationId xmlns:a16="http://schemas.microsoft.com/office/drawing/2014/main" id="{410240BA-664C-48B1-9A44-99A62215310D}"/>
              </a:ext>
            </a:extLst>
          </p:cNvPr>
          <p:cNvSpPr>
            <a:spLocks noGrp="1" noChangeArrowheads="1"/>
          </p:cNvSpPr>
          <p:nvPr>
            <p:ph type="ftr" sz="quarter" idx="4"/>
          </p:nvPr>
        </p:nvSpPr>
        <p:spPr bwMode="auto">
          <a:xfrm>
            <a:off x="0" y="6337300"/>
            <a:ext cx="4302125" cy="331788"/>
          </a:xfrm>
          <a:prstGeom prst="rect">
            <a:avLst/>
          </a:prstGeom>
          <a:noFill/>
          <a:ln w="9525">
            <a:noFill/>
            <a:miter lim="800000"/>
            <a:headEnd/>
            <a:tailEnd/>
          </a:ln>
          <a:effectLst/>
        </p:spPr>
        <p:txBody>
          <a:bodyPr vert="horz" wrap="square" lIns="91449" tIns="45725" rIns="91449" bIns="45725" numCol="1" anchor="b"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54279" name="Rectangle 7">
            <a:extLst>
              <a:ext uri="{FF2B5EF4-FFF2-40B4-BE49-F238E27FC236}">
                <a16:creationId xmlns:a16="http://schemas.microsoft.com/office/drawing/2014/main" id="{BCE379D5-1483-4A22-93D9-2E3B70B79FCE}"/>
              </a:ext>
            </a:extLst>
          </p:cNvPr>
          <p:cNvSpPr>
            <a:spLocks noGrp="1" noChangeArrowheads="1"/>
          </p:cNvSpPr>
          <p:nvPr>
            <p:ph type="sldNum" sz="quarter" idx="5"/>
          </p:nvPr>
        </p:nvSpPr>
        <p:spPr bwMode="auto">
          <a:xfrm>
            <a:off x="5626100" y="6337300"/>
            <a:ext cx="4302125" cy="331788"/>
          </a:xfrm>
          <a:prstGeom prst="rect">
            <a:avLst/>
          </a:prstGeom>
          <a:noFill/>
          <a:ln w="9525">
            <a:noFill/>
            <a:miter lim="800000"/>
            <a:headEnd/>
            <a:tailEnd/>
          </a:ln>
          <a:effectLst/>
        </p:spPr>
        <p:txBody>
          <a:bodyPr vert="horz" wrap="square" lIns="91449" tIns="45725" rIns="91449" bIns="45725"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893FB9DF-ED83-426E-B6D0-E6F17525407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pitchFamily="34" charset="0"/>
        <a:ea typeface="+mn-ea"/>
        <a:cs typeface="Angsana New" pitchFamily="18" charset="-34"/>
      </a:defRPr>
    </a:lvl1pPr>
    <a:lvl2pPr marL="457200" algn="l" rtl="0" eaLnBrk="0" fontAlgn="base" hangingPunct="0">
      <a:spcBef>
        <a:spcPct val="30000"/>
      </a:spcBef>
      <a:spcAft>
        <a:spcPct val="0"/>
      </a:spcAft>
      <a:defRPr kern="1200">
        <a:solidFill>
          <a:schemeClr val="tx1"/>
        </a:solidFill>
        <a:latin typeface="Arial" pitchFamily="34" charset="0"/>
        <a:ea typeface="+mn-ea"/>
        <a:cs typeface="Angsana New" pitchFamily="18" charset="-34"/>
      </a:defRPr>
    </a:lvl2pPr>
    <a:lvl3pPr marL="914400" algn="l" rtl="0" eaLnBrk="0" fontAlgn="base" hangingPunct="0">
      <a:spcBef>
        <a:spcPct val="30000"/>
      </a:spcBef>
      <a:spcAft>
        <a:spcPct val="0"/>
      </a:spcAft>
      <a:defRPr kern="1200">
        <a:solidFill>
          <a:schemeClr val="tx1"/>
        </a:solidFill>
        <a:latin typeface="Arial" pitchFamily="34" charset="0"/>
        <a:ea typeface="+mn-ea"/>
        <a:cs typeface="Angsana New" pitchFamily="18" charset="-34"/>
      </a:defRPr>
    </a:lvl3pPr>
    <a:lvl4pPr marL="1371600" algn="l" rtl="0" eaLnBrk="0" fontAlgn="base" hangingPunct="0">
      <a:spcBef>
        <a:spcPct val="30000"/>
      </a:spcBef>
      <a:spcAft>
        <a:spcPct val="0"/>
      </a:spcAft>
      <a:defRPr kern="1200">
        <a:solidFill>
          <a:schemeClr val="tx1"/>
        </a:solidFill>
        <a:latin typeface="Arial" pitchFamily="34" charset="0"/>
        <a:ea typeface="+mn-ea"/>
        <a:cs typeface="Angsana New" pitchFamily="18" charset="-34"/>
      </a:defRPr>
    </a:lvl4pPr>
    <a:lvl5pPr marL="1828800" algn="l" rtl="0" eaLnBrk="0" fontAlgn="base" hangingPunct="0">
      <a:spcBef>
        <a:spcPct val="30000"/>
      </a:spcBef>
      <a:spcAft>
        <a:spcPct val="0"/>
      </a:spcAft>
      <a:defRPr kern="1200">
        <a:solidFill>
          <a:schemeClr val="tx1"/>
        </a:solidFill>
        <a:latin typeface="Arial" pitchFamily="34" charset="0"/>
        <a:ea typeface="+mn-ea"/>
        <a:cs typeface="Angsana New" pitchFamily="18" charset="-34"/>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E7D669B3-B8FD-4A7E-AB3E-9B5562213FCB}"/>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27E1AA9D-CA28-402F-A234-81122971F12B}"/>
                </a:ext>
              </a:extLst>
            </p:cNvPr>
            <p:cNvGrpSpPr>
              <a:grpSpLocks/>
            </p:cNvGrpSpPr>
            <p:nvPr/>
          </p:nvGrpSpPr>
          <p:grpSpPr bwMode="auto">
            <a:xfrm>
              <a:off x="185" y="1604"/>
              <a:ext cx="449" cy="299"/>
              <a:chOff x="720" y="336"/>
              <a:chExt cx="624" cy="432"/>
            </a:xfrm>
          </p:grpSpPr>
          <p:sp>
            <p:nvSpPr>
              <p:cNvPr id="12" name="Rectangle 4">
                <a:extLst>
                  <a:ext uri="{FF2B5EF4-FFF2-40B4-BE49-F238E27FC236}">
                    <a16:creationId xmlns:a16="http://schemas.microsoft.com/office/drawing/2014/main" id="{8FCED106-18D3-4EDB-8164-E5F44AADB01F}"/>
                  </a:ext>
                </a:extLst>
              </p:cNvPr>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ahoma" panose="020B0604030504040204" pitchFamily="34" charset="0"/>
                    <a:cs typeface="Angsana New" panose="02020603050405020304" pitchFamily="18" charset="-34"/>
                  </a:defRPr>
                </a:lvl1pPr>
                <a:lvl2pPr marL="742950" indent="-285750">
                  <a:defRPr sz="2800">
                    <a:solidFill>
                      <a:schemeClr val="tx1"/>
                    </a:solidFill>
                    <a:latin typeface="Tahoma" panose="020B0604030504040204" pitchFamily="34" charset="0"/>
                    <a:cs typeface="Angsana New" panose="02020603050405020304" pitchFamily="18" charset="-34"/>
                  </a:defRPr>
                </a:lvl2pPr>
                <a:lvl3pPr marL="1143000" indent="-228600">
                  <a:defRPr sz="2800">
                    <a:solidFill>
                      <a:schemeClr val="tx1"/>
                    </a:solidFill>
                    <a:latin typeface="Tahoma" panose="020B0604030504040204" pitchFamily="34" charset="0"/>
                    <a:cs typeface="Angsana New" panose="02020603050405020304" pitchFamily="18" charset="-34"/>
                  </a:defRPr>
                </a:lvl3pPr>
                <a:lvl4pPr marL="1600200" indent="-228600">
                  <a:defRPr sz="2800">
                    <a:solidFill>
                      <a:schemeClr val="tx1"/>
                    </a:solidFill>
                    <a:latin typeface="Tahoma" panose="020B0604030504040204" pitchFamily="34" charset="0"/>
                    <a:cs typeface="Angsana New" panose="02020603050405020304" pitchFamily="18" charset="-34"/>
                  </a:defRPr>
                </a:lvl4pPr>
                <a:lvl5pPr marL="2057400" indent="-228600">
                  <a:defRPr sz="2800">
                    <a:solidFill>
                      <a:schemeClr val="tx1"/>
                    </a:solidFill>
                    <a:latin typeface="Tahoma" panose="020B060403050404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9pPr>
              </a:lstStyle>
              <a:p>
                <a:pPr eaLnBrk="1" hangingPunct="1">
                  <a:defRPr/>
                </a:pPr>
                <a:endParaRPr lang="th-TH" sz="1800"/>
              </a:p>
            </p:txBody>
          </p:sp>
          <p:sp>
            <p:nvSpPr>
              <p:cNvPr id="13" name="Rectangle 5">
                <a:extLst>
                  <a:ext uri="{FF2B5EF4-FFF2-40B4-BE49-F238E27FC236}">
                    <a16:creationId xmlns:a16="http://schemas.microsoft.com/office/drawing/2014/main" id="{8ED24FE9-03B8-460D-9036-05E863DB724F}"/>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ahoma" panose="020B0604030504040204" pitchFamily="34" charset="0"/>
                    <a:cs typeface="Angsana New" panose="02020603050405020304" pitchFamily="18" charset="-34"/>
                  </a:defRPr>
                </a:lvl1pPr>
                <a:lvl2pPr marL="742950" indent="-285750">
                  <a:defRPr sz="2800">
                    <a:solidFill>
                      <a:schemeClr val="tx1"/>
                    </a:solidFill>
                    <a:latin typeface="Tahoma" panose="020B0604030504040204" pitchFamily="34" charset="0"/>
                    <a:cs typeface="Angsana New" panose="02020603050405020304" pitchFamily="18" charset="-34"/>
                  </a:defRPr>
                </a:lvl2pPr>
                <a:lvl3pPr marL="1143000" indent="-228600">
                  <a:defRPr sz="2800">
                    <a:solidFill>
                      <a:schemeClr val="tx1"/>
                    </a:solidFill>
                    <a:latin typeface="Tahoma" panose="020B0604030504040204" pitchFamily="34" charset="0"/>
                    <a:cs typeface="Angsana New" panose="02020603050405020304" pitchFamily="18" charset="-34"/>
                  </a:defRPr>
                </a:lvl3pPr>
                <a:lvl4pPr marL="1600200" indent="-228600">
                  <a:defRPr sz="2800">
                    <a:solidFill>
                      <a:schemeClr val="tx1"/>
                    </a:solidFill>
                    <a:latin typeface="Tahoma" panose="020B0604030504040204" pitchFamily="34" charset="0"/>
                    <a:cs typeface="Angsana New" panose="02020603050405020304" pitchFamily="18" charset="-34"/>
                  </a:defRPr>
                </a:lvl4pPr>
                <a:lvl5pPr marL="2057400" indent="-228600">
                  <a:defRPr sz="2800">
                    <a:solidFill>
                      <a:schemeClr val="tx1"/>
                    </a:solidFill>
                    <a:latin typeface="Tahoma" panose="020B060403050404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9pPr>
              </a:lstStyle>
              <a:p>
                <a:pPr eaLnBrk="1" hangingPunct="1">
                  <a:defRPr/>
                </a:pPr>
                <a:endParaRPr lang="th-TH" sz="1800"/>
              </a:p>
            </p:txBody>
          </p:sp>
        </p:grpSp>
        <p:grpSp>
          <p:nvGrpSpPr>
            <p:cNvPr id="6" name="Group 6">
              <a:extLst>
                <a:ext uri="{FF2B5EF4-FFF2-40B4-BE49-F238E27FC236}">
                  <a16:creationId xmlns:a16="http://schemas.microsoft.com/office/drawing/2014/main" id="{A455B35B-D768-4F75-9FC3-A82E7D9E09B2}"/>
                </a:ext>
              </a:extLst>
            </p:cNvPr>
            <p:cNvGrpSpPr>
              <a:grpSpLocks/>
            </p:cNvGrpSpPr>
            <p:nvPr/>
          </p:nvGrpSpPr>
          <p:grpSpPr bwMode="auto">
            <a:xfrm>
              <a:off x="263" y="1870"/>
              <a:ext cx="466" cy="299"/>
              <a:chOff x="912" y="2640"/>
              <a:chExt cx="672" cy="432"/>
            </a:xfrm>
          </p:grpSpPr>
          <p:sp>
            <p:nvSpPr>
              <p:cNvPr id="10" name="Rectangle 7">
                <a:extLst>
                  <a:ext uri="{FF2B5EF4-FFF2-40B4-BE49-F238E27FC236}">
                    <a16:creationId xmlns:a16="http://schemas.microsoft.com/office/drawing/2014/main" id="{3459993E-1744-4A3C-9FBF-FF5332FA9ADD}"/>
                  </a:ext>
                </a:extLst>
              </p:cNvPr>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ahoma" panose="020B0604030504040204" pitchFamily="34" charset="0"/>
                    <a:cs typeface="Angsana New" panose="02020603050405020304" pitchFamily="18" charset="-34"/>
                  </a:defRPr>
                </a:lvl1pPr>
                <a:lvl2pPr marL="742950" indent="-285750">
                  <a:defRPr sz="2800">
                    <a:solidFill>
                      <a:schemeClr val="tx1"/>
                    </a:solidFill>
                    <a:latin typeface="Tahoma" panose="020B0604030504040204" pitchFamily="34" charset="0"/>
                    <a:cs typeface="Angsana New" panose="02020603050405020304" pitchFamily="18" charset="-34"/>
                  </a:defRPr>
                </a:lvl2pPr>
                <a:lvl3pPr marL="1143000" indent="-228600">
                  <a:defRPr sz="2800">
                    <a:solidFill>
                      <a:schemeClr val="tx1"/>
                    </a:solidFill>
                    <a:latin typeface="Tahoma" panose="020B0604030504040204" pitchFamily="34" charset="0"/>
                    <a:cs typeface="Angsana New" panose="02020603050405020304" pitchFamily="18" charset="-34"/>
                  </a:defRPr>
                </a:lvl3pPr>
                <a:lvl4pPr marL="1600200" indent="-228600">
                  <a:defRPr sz="2800">
                    <a:solidFill>
                      <a:schemeClr val="tx1"/>
                    </a:solidFill>
                    <a:latin typeface="Tahoma" panose="020B0604030504040204" pitchFamily="34" charset="0"/>
                    <a:cs typeface="Angsana New" panose="02020603050405020304" pitchFamily="18" charset="-34"/>
                  </a:defRPr>
                </a:lvl4pPr>
                <a:lvl5pPr marL="2057400" indent="-228600">
                  <a:defRPr sz="2800">
                    <a:solidFill>
                      <a:schemeClr val="tx1"/>
                    </a:solidFill>
                    <a:latin typeface="Tahoma" panose="020B060403050404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9pPr>
              </a:lstStyle>
              <a:p>
                <a:pPr eaLnBrk="1" hangingPunct="1">
                  <a:defRPr/>
                </a:pPr>
                <a:endParaRPr lang="th-TH" sz="1800"/>
              </a:p>
            </p:txBody>
          </p:sp>
          <p:sp>
            <p:nvSpPr>
              <p:cNvPr id="11" name="Rectangle 8">
                <a:extLst>
                  <a:ext uri="{FF2B5EF4-FFF2-40B4-BE49-F238E27FC236}">
                    <a16:creationId xmlns:a16="http://schemas.microsoft.com/office/drawing/2014/main" id="{457F374F-1C6D-42B1-ABF3-0421B4503BA1}"/>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ahoma" panose="020B0604030504040204" pitchFamily="34" charset="0"/>
                    <a:cs typeface="Angsana New" panose="02020603050405020304" pitchFamily="18" charset="-34"/>
                  </a:defRPr>
                </a:lvl1pPr>
                <a:lvl2pPr marL="742950" indent="-285750">
                  <a:defRPr sz="2800">
                    <a:solidFill>
                      <a:schemeClr val="tx1"/>
                    </a:solidFill>
                    <a:latin typeface="Tahoma" panose="020B0604030504040204" pitchFamily="34" charset="0"/>
                    <a:cs typeface="Angsana New" panose="02020603050405020304" pitchFamily="18" charset="-34"/>
                  </a:defRPr>
                </a:lvl2pPr>
                <a:lvl3pPr marL="1143000" indent="-228600">
                  <a:defRPr sz="2800">
                    <a:solidFill>
                      <a:schemeClr val="tx1"/>
                    </a:solidFill>
                    <a:latin typeface="Tahoma" panose="020B0604030504040204" pitchFamily="34" charset="0"/>
                    <a:cs typeface="Angsana New" panose="02020603050405020304" pitchFamily="18" charset="-34"/>
                  </a:defRPr>
                </a:lvl3pPr>
                <a:lvl4pPr marL="1600200" indent="-228600">
                  <a:defRPr sz="2800">
                    <a:solidFill>
                      <a:schemeClr val="tx1"/>
                    </a:solidFill>
                    <a:latin typeface="Tahoma" panose="020B0604030504040204" pitchFamily="34" charset="0"/>
                    <a:cs typeface="Angsana New" panose="02020603050405020304" pitchFamily="18" charset="-34"/>
                  </a:defRPr>
                </a:lvl4pPr>
                <a:lvl5pPr marL="2057400" indent="-228600">
                  <a:defRPr sz="2800">
                    <a:solidFill>
                      <a:schemeClr val="tx1"/>
                    </a:solidFill>
                    <a:latin typeface="Tahoma" panose="020B060403050404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9pPr>
              </a:lstStyle>
              <a:p>
                <a:pPr eaLnBrk="1" hangingPunct="1">
                  <a:defRPr/>
                </a:pPr>
                <a:endParaRPr lang="th-TH" sz="1800"/>
              </a:p>
            </p:txBody>
          </p:sp>
        </p:grpSp>
        <p:sp>
          <p:nvSpPr>
            <p:cNvPr id="7" name="Rectangle 9">
              <a:extLst>
                <a:ext uri="{FF2B5EF4-FFF2-40B4-BE49-F238E27FC236}">
                  <a16:creationId xmlns:a16="http://schemas.microsoft.com/office/drawing/2014/main" id="{FA08BB94-721E-4961-BD60-207F92C7DFBC}"/>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ahoma" panose="020B0604030504040204" pitchFamily="34" charset="0"/>
                  <a:cs typeface="Angsana New" panose="02020603050405020304" pitchFamily="18" charset="-34"/>
                </a:defRPr>
              </a:lvl1pPr>
              <a:lvl2pPr marL="742950" indent="-285750">
                <a:defRPr sz="2800">
                  <a:solidFill>
                    <a:schemeClr val="tx1"/>
                  </a:solidFill>
                  <a:latin typeface="Tahoma" panose="020B0604030504040204" pitchFamily="34" charset="0"/>
                  <a:cs typeface="Angsana New" panose="02020603050405020304" pitchFamily="18" charset="-34"/>
                </a:defRPr>
              </a:lvl2pPr>
              <a:lvl3pPr marL="1143000" indent="-228600">
                <a:defRPr sz="2800">
                  <a:solidFill>
                    <a:schemeClr val="tx1"/>
                  </a:solidFill>
                  <a:latin typeface="Tahoma" panose="020B0604030504040204" pitchFamily="34" charset="0"/>
                  <a:cs typeface="Angsana New" panose="02020603050405020304" pitchFamily="18" charset="-34"/>
                </a:defRPr>
              </a:lvl3pPr>
              <a:lvl4pPr marL="1600200" indent="-228600">
                <a:defRPr sz="2800">
                  <a:solidFill>
                    <a:schemeClr val="tx1"/>
                  </a:solidFill>
                  <a:latin typeface="Tahoma" panose="020B0604030504040204" pitchFamily="34" charset="0"/>
                  <a:cs typeface="Angsana New" panose="02020603050405020304" pitchFamily="18" charset="-34"/>
                </a:defRPr>
              </a:lvl4pPr>
              <a:lvl5pPr marL="2057400" indent="-228600">
                <a:defRPr sz="2800">
                  <a:solidFill>
                    <a:schemeClr val="tx1"/>
                  </a:solidFill>
                  <a:latin typeface="Tahoma" panose="020B060403050404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9pPr>
            </a:lstStyle>
            <a:p>
              <a:pPr eaLnBrk="1" hangingPunct="1">
                <a:defRPr/>
              </a:pPr>
              <a:endParaRPr lang="th-TH" sz="1800"/>
            </a:p>
          </p:txBody>
        </p:sp>
        <p:sp>
          <p:nvSpPr>
            <p:cNvPr id="8" name="Rectangle 10">
              <a:extLst>
                <a:ext uri="{FF2B5EF4-FFF2-40B4-BE49-F238E27FC236}">
                  <a16:creationId xmlns:a16="http://schemas.microsoft.com/office/drawing/2014/main" id="{F62DC03C-C7E4-47DD-9479-BF05F075C53C}"/>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ahoma" panose="020B0604030504040204" pitchFamily="34" charset="0"/>
                  <a:cs typeface="Angsana New" panose="02020603050405020304" pitchFamily="18" charset="-34"/>
                </a:defRPr>
              </a:lvl1pPr>
              <a:lvl2pPr marL="742950" indent="-285750">
                <a:defRPr sz="2800">
                  <a:solidFill>
                    <a:schemeClr val="tx1"/>
                  </a:solidFill>
                  <a:latin typeface="Tahoma" panose="020B0604030504040204" pitchFamily="34" charset="0"/>
                  <a:cs typeface="Angsana New" panose="02020603050405020304" pitchFamily="18" charset="-34"/>
                </a:defRPr>
              </a:lvl2pPr>
              <a:lvl3pPr marL="1143000" indent="-228600">
                <a:defRPr sz="2800">
                  <a:solidFill>
                    <a:schemeClr val="tx1"/>
                  </a:solidFill>
                  <a:latin typeface="Tahoma" panose="020B0604030504040204" pitchFamily="34" charset="0"/>
                  <a:cs typeface="Angsana New" panose="02020603050405020304" pitchFamily="18" charset="-34"/>
                </a:defRPr>
              </a:lvl3pPr>
              <a:lvl4pPr marL="1600200" indent="-228600">
                <a:defRPr sz="2800">
                  <a:solidFill>
                    <a:schemeClr val="tx1"/>
                  </a:solidFill>
                  <a:latin typeface="Tahoma" panose="020B0604030504040204" pitchFamily="34" charset="0"/>
                  <a:cs typeface="Angsana New" panose="02020603050405020304" pitchFamily="18" charset="-34"/>
                </a:defRPr>
              </a:lvl4pPr>
              <a:lvl5pPr marL="2057400" indent="-228600">
                <a:defRPr sz="2800">
                  <a:solidFill>
                    <a:schemeClr val="tx1"/>
                  </a:solidFill>
                  <a:latin typeface="Tahoma" panose="020B060403050404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9pPr>
            </a:lstStyle>
            <a:p>
              <a:pPr eaLnBrk="1" hangingPunct="1">
                <a:defRPr/>
              </a:pPr>
              <a:endParaRPr lang="th-TH" sz="1800"/>
            </a:p>
          </p:txBody>
        </p:sp>
        <p:sp>
          <p:nvSpPr>
            <p:cNvPr id="9" name="Rectangle 11">
              <a:extLst>
                <a:ext uri="{FF2B5EF4-FFF2-40B4-BE49-F238E27FC236}">
                  <a16:creationId xmlns:a16="http://schemas.microsoft.com/office/drawing/2014/main" id="{E4359A1A-158E-43E2-8526-F658681F2F5D}"/>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ahoma" panose="020B0604030504040204" pitchFamily="34" charset="0"/>
                  <a:cs typeface="Angsana New" panose="02020603050405020304" pitchFamily="18" charset="-34"/>
                </a:defRPr>
              </a:lvl1pPr>
              <a:lvl2pPr marL="742950" indent="-285750">
                <a:defRPr sz="2800">
                  <a:solidFill>
                    <a:schemeClr val="tx1"/>
                  </a:solidFill>
                  <a:latin typeface="Tahoma" panose="020B0604030504040204" pitchFamily="34" charset="0"/>
                  <a:cs typeface="Angsana New" panose="02020603050405020304" pitchFamily="18" charset="-34"/>
                </a:defRPr>
              </a:lvl2pPr>
              <a:lvl3pPr marL="1143000" indent="-228600">
                <a:defRPr sz="2800">
                  <a:solidFill>
                    <a:schemeClr val="tx1"/>
                  </a:solidFill>
                  <a:latin typeface="Tahoma" panose="020B0604030504040204" pitchFamily="34" charset="0"/>
                  <a:cs typeface="Angsana New" panose="02020603050405020304" pitchFamily="18" charset="-34"/>
                </a:defRPr>
              </a:lvl3pPr>
              <a:lvl4pPr marL="1600200" indent="-228600">
                <a:defRPr sz="2800">
                  <a:solidFill>
                    <a:schemeClr val="tx1"/>
                  </a:solidFill>
                  <a:latin typeface="Tahoma" panose="020B0604030504040204" pitchFamily="34" charset="0"/>
                  <a:cs typeface="Angsana New" panose="02020603050405020304" pitchFamily="18" charset="-34"/>
                </a:defRPr>
              </a:lvl4pPr>
              <a:lvl5pPr marL="2057400" indent="-228600">
                <a:defRPr sz="2800">
                  <a:solidFill>
                    <a:schemeClr val="tx1"/>
                  </a:solidFill>
                  <a:latin typeface="Tahoma" panose="020B060403050404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9pPr>
            </a:lstStyle>
            <a:p>
              <a:pPr eaLnBrk="1" hangingPunct="1">
                <a:defRPr/>
              </a:pPr>
              <a:endParaRPr lang="th-TH" sz="1800"/>
            </a:p>
          </p:txBody>
        </p:sp>
      </p:grpSp>
      <p:sp>
        <p:nvSpPr>
          <p:cNvPr id="51212"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5121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a:extLst>
              <a:ext uri="{FF2B5EF4-FFF2-40B4-BE49-F238E27FC236}">
                <a16:creationId xmlns:a16="http://schemas.microsoft.com/office/drawing/2014/main" id="{5E37BA5F-9E00-4032-9EF0-202793070117}"/>
              </a:ext>
            </a:extLst>
          </p:cNvPr>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th-TH"/>
          </a:p>
        </p:txBody>
      </p:sp>
      <p:sp>
        <p:nvSpPr>
          <p:cNvPr id="15" name="Rectangle 15">
            <a:extLst>
              <a:ext uri="{FF2B5EF4-FFF2-40B4-BE49-F238E27FC236}">
                <a16:creationId xmlns:a16="http://schemas.microsoft.com/office/drawing/2014/main" id="{E5F7359D-CE90-417F-9FD4-58E2FFD46FCB}"/>
              </a:ext>
            </a:extLst>
          </p:cNvPr>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th-TH"/>
          </a:p>
        </p:txBody>
      </p:sp>
      <p:sp>
        <p:nvSpPr>
          <p:cNvPr id="16" name="Rectangle 16">
            <a:extLst>
              <a:ext uri="{FF2B5EF4-FFF2-40B4-BE49-F238E27FC236}">
                <a16:creationId xmlns:a16="http://schemas.microsoft.com/office/drawing/2014/main" id="{584CAB1C-FB5C-44BB-A84B-4915FABE4FD8}"/>
              </a:ext>
            </a:extLst>
          </p:cNvPr>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BF45CD75-C516-4F04-9E57-9CC37FE26270}" type="slidenum">
              <a:rPr lang="en-US"/>
              <a:pPr>
                <a:defRPr/>
              </a:pPr>
              <a:t>‹#›</a:t>
            </a:fld>
            <a:endParaRPr lang="th-TH"/>
          </a:p>
        </p:txBody>
      </p:sp>
    </p:spTree>
    <p:extLst>
      <p:ext uri="{BB962C8B-B14F-4D97-AF65-F5344CB8AC3E}">
        <p14:creationId xmlns:p14="http://schemas.microsoft.com/office/powerpoint/2010/main" val="4147966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h-T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Rectangle 11">
            <a:extLst>
              <a:ext uri="{FF2B5EF4-FFF2-40B4-BE49-F238E27FC236}">
                <a16:creationId xmlns:a16="http://schemas.microsoft.com/office/drawing/2014/main" id="{20484682-1441-4DD2-AB40-A6DA14015F19}"/>
              </a:ext>
            </a:extLst>
          </p:cNvPr>
          <p:cNvSpPr>
            <a:spLocks noGrp="1" noChangeArrowheads="1"/>
          </p:cNvSpPr>
          <p:nvPr>
            <p:ph type="dt" sz="half" idx="10"/>
          </p:nvPr>
        </p:nvSpPr>
        <p:spPr>
          <a:ln/>
        </p:spPr>
        <p:txBody>
          <a:bodyPr/>
          <a:lstStyle>
            <a:lvl1pPr>
              <a:defRPr/>
            </a:lvl1pPr>
          </a:lstStyle>
          <a:p>
            <a:pPr>
              <a:defRPr/>
            </a:pPr>
            <a:endParaRPr lang="th-TH"/>
          </a:p>
        </p:txBody>
      </p:sp>
      <p:sp>
        <p:nvSpPr>
          <p:cNvPr id="5" name="Rectangle 12">
            <a:extLst>
              <a:ext uri="{FF2B5EF4-FFF2-40B4-BE49-F238E27FC236}">
                <a16:creationId xmlns:a16="http://schemas.microsoft.com/office/drawing/2014/main" id="{70CD0712-F4BD-4849-AC08-4A69F1121E12}"/>
              </a:ext>
            </a:extLst>
          </p:cNvPr>
          <p:cNvSpPr>
            <a:spLocks noGrp="1" noChangeArrowheads="1"/>
          </p:cNvSpPr>
          <p:nvPr>
            <p:ph type="ftr" sz="quarter" idx="11"/>
          </p:nvPr>
        </p:nvSpPr>
        <p:spPr>
          <a:ln/>
        </p:spPr>
        <p:txBody>
          <a:bodyPr/>
          <a:lstStyle>
            <a:lvl1pPr>
              <a:defRPr/>
            </a:lvl1pPr>
          </a:lstStyle>
          <a:p>
            <a:pPr>
              <a:defRPr/>
            </a:pPr>
            <a:endParaRPr lang="th-TH"/>
          </a:p>
        </p:txBody>
      </p:sp>
      <p:sp>
        <p:nvSpPr>
          <p:cNvPr id="6" name="Rectangle 13">
            <a:extLst>
              <a:ext uri="{FF2B5EF4-FFF2-40B4-BE49-F238E27FC236}">
                <a16:creationId xmlns:a16="http://schemas.microsoft.com/office/drawing/2014/main" id="{D371B527-9E1E-4608-A1FB-5699E0000092}"/>
              </a:ext>
            </a:extLst>
          </p:cNvPr>
          <p:cNvSpPr>
            <a:spLocks noGrp="1" noChangeArrowheads="1"/>
          </p:cNvSpPr>
          <p:nvPr>
            <p:ph type="sldNum" sz="quarter" idx="12"/>
          </p:nvPr>
        </p:nvSpPr>
        <p:spPr>
          <a:ln/>
        </p:spPr>
        <p:txBody>
          <a:bodyPr/>
          <a:lstStyle>
            <a:lvl1pPr>
              <a:defRPr/>
            </a:lvl1pPr>
          </a:lstStyle>
          <a:p>
            <a:pPr>
              <a:defRPr/>
            </a:pPr>
            <a:fld id="{27619F96-3326-447E-8AD0-FF225049B420}" type="slidenum">
              <a:rPr lang="en-US"/>
              <a:pPr>
                <a:defRPr/>
              </a:pPr>
              <a:t>‹#›</a:t>
            </a:fld>
            <a:endParaRPr lang="th-TH"/>
          </a:p>
        </p:txBody>
      </p:sp>
    </p:spTree>
    <p:extLst>
      <p:ext uri="{BB962C8B-B14F-4D97-AF65-F5344CB8AC3E}">
        <p14:creationId xmlns:p14="http://schemas.microsoft.com/office/powerpoint/2010/main" val="2538273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a:t>Click to edit Master title style</a:t>
            </a:r>
            <a:endParaRPr lang="th-TH"/>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Rectangle 11">
            <a:extLst>
              <a:ext uri="{FF2B5EF4-FFF2-40B4-BE49-F238E27FC236}">
                <a16:creationId xmlns:a16="http://schemas.microsoft.com/office/drawing/2014/main" id="{DC46D326-7DDE-4B94-8CEC-8F6E6F5040E1}"/>
              </a:ext>
            </a:extLst>
          </p:cNvPr>
          <p:cNvSpPr>
            <a:spLocks noGrp="1" noChangeArrowheads="1"/>
          </p:cNvSpPr>
          <p:nvPr>
            <p:ph type="dt" sz="half" idx="10"/>
          </p:nvPr>
        </p:nvSpPr>
        <p:spPr>
          <a:ln/>
        </p:spPr>
        <p:txBody>
          <a:bodyPr/>
          <a:lstStyle>
            <a:lvl1pPr>
              <a:defRPr/>
            </a:lvl1pPr>
          </a:lstStyle>
          <a:p>
            <a:pPr>
              <a:defRPr/>
            </a:pPr>
            <a:endParaRPr lang="th-TH"/>
          </a:p>
        </p:txBody>
      </p:sp>
      <p:sp>
        <p:nvSpPr>
          <p:cNvPr id="5" name="Rectangle 12">
            <a:extLst>
              <a:ext uri="{FF2B5EF4-FFF2-40B4-BE49-F238E27FC236}">
                <a16:creationId xmlns:a16="http://schemas.microsoft.com/office/drawing/2014/main" id="{B6A7911C-064F-4376-B380-65AAAAF32C5F}"/>
              </a:ext>
            </a:extLst>
          </p:cNvPr>
          <p:cNvSpPr>
            <a:spLocks noGrp="1" noChangeArrowheads="1"/>
          </p:cNvSpPr>
          <p:nvPr>
            <p:ph type="ftr" sz="quarter" idx="11"/>
          </p:nvPr>
        </p:nvSpPr>
        <p:spPr>
          <a:ln/>
        </p:spPr>
        <p:txBody>
          <a:bodyPr/>
          <a:lstStyle>
            <a:lvl1pPr>
              <a:defRPr/>
            </a:lvl1pPr>
          </a:lstStyle>
          <a:p>
            <a:pPr>
              <a:defRPr/>
            </a:pPr>
            <a:endParaRPr lang="th-TH"/>
          </a:p>
        </p:txBody>
      </p:sp>
      <p:sp>
        <p:nvSpPr>
          <p:cNvPr id="6" name="Rectangle 13">
            <a:extLst>
              <a:ext uri="{FF2B5EF4-FFF2-40B4-BE49-F238E27FC236}">
                <a16:creationId xmlns:a16="http://schemas.microsoft.com/office/drawing/2014/main" id="{1242E0F0-616D-4EFC-821B-39D7EED45D02}"/>
              </a:ext>
            </a:extLst>
          </p:cNvPr>
          <p:cNvSpPr>
            <a:spLocks noGrp="1" noChangeArrowheads="1"/>
          </p:cNvSpPr>
          <p:nvPr>
            <p:ph type="sldNum" sz="quarter" idx="12"/>
          </p:nvPr>
        </p:nvSpPr>
        <p:spPr>
          <a:ln/>
        </p:spPr>
        <p:txBody>
          <a:bodyPr/>
          <a:lstStyle>
            <a:lvl1pPr>
              <a:defRPr/>
            </a:lvl1pPr>
          </a:lstStyle>
          <a:p>
            <a:pPr>
              <a:defRPr/>
            </a:pPr>
            <a:fld id="{33D2B56D-D682-41A9-BF19-6EA01AE0C34D}" type="slidenum">
              <a:rPr lang="en-US"/>
              <a:pPr>
                <a:defRPr/>
              </a:pPr>
              <a:t>‹#›</a:t>
            </a:fld>
            <a:endParaRPr lang="th-TH"/>
          </a:p>
        </p:txBody>
      </p:sp>
    </p:spTree>
    <p:extLst>
      <p:ext uri="{BB962C8B-B14F-4D97-AF65-F5344CB8AC3E}">
        <p14:creationId xmlns:p14="http://schemas.microsoft.com/office/powerpoint/2010/main" val="2755905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766762"/>
          </a:xfrm>
        </p:spPr>
        <p:txBody>
          <a:bodyPr/>
          <a:lstStyle/>
          <a:p>
            <a:r>
              <a:rPr lang="en-US"/>
              <a:t>Click to edit Master title style</a:t>
            </a:r>
            <a:endParaRPr lang="th-TH"/>
          </a:p>
        </p:txBody>
      </p:sp>
      <p:sp>
        <p:nvSpPr>
          <p:cNvPr id="3" name="Text Placeholder 2"/>
          <p:cNvSpPr>
            <a:spLocks noGrp="1"/>
          </p:cNvSpPr>
          <p:nvPr>
            <p:ph type="body" sz="half" idx="1"/>
          </p:nvPr>
        </p:nvSpPr>
        <p:spPr>
          <a:xfrm>
            <a:off x="1182688" y="1412875"/>
            <a:ext cx="3810000" cy="47196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Content Placeholder 3"/>
          <p:cNvSpPr>
            <a:spLocks noGrp="1"/>
          </p:cNvSpPr>
          <p:nvPr>
            <p:ph sz="half" idx="2"/>
          </p:nvPr>
        </p:nvSpPr>
        <p:spPr>
          <a:xfrm>
            <a:off x="5145088" y="1412875"/>
            <a:ext cx="3810000" cy="47196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Rectangle 11">
            <a:extLst>
              <a:ext uri="{FF2B5EF4-FFF2-40B4-BE49-F238E27FC236}">
                <a16:creationId xmlns:a16="http://schemas.microsoft.com/office/drawing/2014/main" id="{B47365C7-E21A-4DB3-A91B-2B118569A222}"/>
              </a:ext>
            </a:extLst>
          </p:cNvPr>
          <p:cNvSpPr>
            <a:spLocks noGrp="1" noChangeArrowheads="1"/>
          </p:cNvSpPr>
          <p:nvPr>
            <p:ph type="dt" sz="half" idx="10"/>
          </p:nvPr>
        </p:nvSpPr>
        <p:spPr>
          <a:ln/>
        </p:spPr>
        <p:txBody>
          <a:bodyPr/>
          <a:lstStyle>
            <a:lvl1pPr>
              <a:defRPr/>
            </a:lvl1pPr>
          </a:lstStyle>
          <a:p>
            <a:pPr>
              <a:defRPr/>
            </a:pPr>
            <a:endParaRPr lang="th-TH"/>
          </a:p>
        </p:txBody>
      </p:sp>
      <p:sp>
        <p:nvSpPr>
          <p:cNvPr id="6" name="Rectangle 12">
            <a:extLst>
              <a:ext uri="{FF2B5EF4-FFF2-40B4-BE49-F238E27FC236}">
                <a16:creationId xmlns:a16="http://schemas.microsoft.com/office/drawing/2014/main" id="{D797A5FE-7950-4149-BADD-145C5AFF920E}"/>
              </a:ext>
            </a:extLst>
          </p:cNvPr>
          <p:cNvSpPr>
            <a:spLocks noGrp="1" noChangeArrowheads="1"/>
          </p:cNvSpPr>
          <p:nvPr>
            <p:ph type="ftr" sz="quarter" idx="11"/>
          </p:nvPr>
        </p:nvSpPr>
        <p:spPr>
          <a:ln/>
        </p:spPr>
        <p:txBody>
          <a:bodyPr/>
          <a:lstStyle>
            <a:lvl1pPr>
              <a:defRPr/>
            </a:lvl1pPr>
          </a:lstStyle>
          <a:p>
            <a:pPr>
              <a:defRPr/>
            </a:pPr>
            <a:endParaRPr lang="th-TH"/>
          </a:p>
        </p:txBody>
      </p:sp>
      <p:sp>
        <p:nvSpPr>
          <p:cNvPr id="7" name="Rectangle 13">
            <a:extLst>
              <a:ext uri="{FF2B5EF4-FFF2-40B4-BE49-F238E27FC236}">
                <a16:creationId xmlns:a16="http://schemas.microsoft.com/office/drawing/2014/main" id="{1EE53D91-2186-47D1-8561-0E4A930D1658}"/>
              </a:ext>
            </a:extLst>
          </p:cNvPr>
          <p:cNvSpPr>
            <a:spLocks noGrp="1" noChangeArrowheads="1"/>
          </p:cNvSpPr>
          <p:nvPr>
            <p:ph type="sldNum" sz="quarter" idx="12"/>
          </p:nvPr>
        </p:nvSpPr>
        <p:spPr>
          <a:ln/>
        </p:spPr>
        <p:txBody>
          <a:bodyPr/>
          <a:lstStyle>
            <a:lvl1pPr>
              <a:defRPr/>
            </a:lvl1pPr>
          </a:lstStyle>
          <a:p>
            <a:pPr>
              <a:defRPr/>
            </a:pPr>
            <a:fld id="{72011513-63F6-4D18-93AB-44C614BB4182}" type="slidenum">
              <a:rPr lang="en-US"/>
              <a:pPr>
                <a:defRPr/>
              </a:pPr>
              <a:t>‹#›</a:t>
            </a:fld>
            <a:endParaRPr lang="th-TH"/>
          </a:p>
        </p:txBody>
      </p:sp>
    </p:spTree>
    <p:extLst>
      <p:ext uri="{BB962C8B-B14F-4D97-AF65-F5344CB8AC3E}">
        <p14:creationId xmlns:p14="http://schemas.microsoft.com/office/powerpoint/2010/main" val="3249926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766762"/>
          </a:xfrm>
        </p:spPr>
        <p:txBody>
          <a:bodyPr/>
          <a:lstStyle/>
          <a:p>
            <a:r>
              <a:rPr lang="en-US"/>
              <a:t>Click to edit Master title style</a:t>
            </a:r>
            <a:endParaRPr lang="th-TH"/>
          </a:p>
        </p:txBody>
      </p:sp>
      <p:sp>
        <p:nvSpPr>
          <p:cNvPr id="3" name="Table Placeholder 2"/>
          <p:cNvSpPr>
            <a:spLocks noGrp="1"/>
          </p:cNvSpPr>
          <p:nvPr>
            <p:ph type="tbl" idx="1"/>
          </p:nvPr>
        </p:nvSpPr>
        <p:spPr>
          <a:xfrm>
            <a:off x="1182688" y="1412875"/>
            <a:ext cx="7772400" cy="4719638"/>
          </a:xfrm>
        </p:spPr>
        <p:txBody>
          <a:bodyPr/>
          <a:lstStyle/>
          <a:p>
            <a:pPr lvl="0"/>
            <a:endParaRPr lang="th-TH" noProof="0"/>
          </a:p>
        </p:txBody>
      </p:sp>
      <p:sp>
        <p:nvSpPr>
          <p:cNvPr id="4" name="Rectangle 11">
            <a:extLst>
              <a:ext uri="{FF2B5EF4-FFF2-40B4-BE49-F238E27FC236}">
                <a16:creationId xmlns:a16="http://schemas.microsoft.com/office/drawing/2014/main" id="{40FFA6C4-8CF3-4FAD-9697-1EA74241D1AB}"/>
              </a:ext>
            </a:extLst>
          </p:cNvPr>
          <p:cNvSpPr>
            <a:spLocks noGrp="1" noChangeArrowheads="1"/>
          </p:cNvSpPr>
          <p:nvPr>
            <p:ph type="dt" sz="half" idx="10"/>
          </p:nvPr>
        </p:nvSpPr>
        <p:spPr>
          <a:ln/>
        </p:spPr>
        <p:txBody>
          <a:bodyPr/>
          <a:lstStyle>
            <a:lvl1pPr>
              <a:defRPr/>
            </a:lvl1pPr>
          </a:lstStyle>
          <a:p>
            <a:pPr>
              <a:defRPr/>
            </a:pPr>
            <a:endParaRPr lang="th-TH"/>
          </a:p>
        </p:txBody>
      </p:sp>
      <p:sp>
        <p:nvSpPr>
          <p:cNvPr id="5" name="Rectangle 12">
            <a:extLst>
              <a:ext uri="{FF2B5EF4-FFF2-40B4-BE49-F238E27FC236}">
                <a16:creationId xmlns:a16="http://schemas.microsoft.com/office/drawing/2014/main" id="{AD53BA86-570F-4039-A90B-14C5AC646101}"/>
              </a:ext>
            </a:extLst>
          </p:cNvPr>
          <p:cNvSpPr>
            <a:spLocks noGrp="1" noChangeArrowheads="1"/>
          </p:cNvSpPr>
          <p:nvPr>
            <p:ph type="ftr" sz="quarter" idx="11"/>
          </p:nvPr>
        </p:nvSpPr>
        <p:spPr>
          <a:ln/>
        </p:spPr>
        <p:txBody>
          <a:bodyPr/>
          <a:lstStyle>
            <a:lvl1pPr>
              <a:defRPr/>
            </a:lvl1pPr>
          </a:lstStyle>
          <a:p>
            <a:pPr>
              <a:defRPr/>
            </a:pPr>
            <a:endParaRPr lang="th-TH"/>
          </a:p>
        </p:txBody>
      </p:sp>
      <p:sp>
        <p:nvSpPr>
          <p:cNvPr id="6" name="Rectangle 13">
            <a:extLst>
              <a:ext uri="{FF2B5EF4-FFF2-40B4-BE49-F238E27FC236}">
                <a16:creationId xmlns:a16="http://schemas.microsoft.com/office/drawing/2014/main" id="{5EA3FA82-717D-4063-8447-4440C34AEF3C}"/>
              </a:ext>
            </a:extLst>
          </p:cNvPr>
          <p:cNvSpPr>
            <a:spLocks noGrp="1" noChangeArrowheads="1"/>
          </p:cNvSpPr>
          <p:nvPr>
            <p:ph type="sldNum" sz="quarter" idx="12"/>
          </p:nvPr>
        </p:nvSpPr>
        <p:spPr>
          <a:ln/>
        </p:spPr>
        <p:txBody>
          <a:bodyPr/>
          <a:lstStyle>
            <a:lvl1pPr>
              <a:defRPr/>
            </a:lvl1pPr>
          </a:lstStyle>
          <a:p>
            <a:pPr>
              <a:defRPr/>
            </a:pPr>
            <a:fld id="{08B2EF15-E935-4F9E-95E6-A556B9F5CD9C}" type="slidenum">
              <a:rPr lang="en-US"/>
              <a:pPr>
                <a:defRPr/>
              </a:pPr>
              <a:t>‹#›</a:t>
            </a:fld>
            <a:endParaRPr lang="th-TH"/>
          </a:p>
        </p:txBody>
      </p:sp>
    </p:spTree>
    <p:extLst>
      <p:ext uri="{BB962C8B-B14F-4D97-AF65-F5344CB8AC3E}">
        <p14:creationId xmlns:p14="http://schemas.microsoft.com/office/powerpoint/2010/main" val="3653851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766762"/>
          </a:xfrm>
        </p:spPr>
        <p:txBody>
          <a:bodyPr/>
          <a:lstStyle/>
          <a:p>
            <a:r>
              <a:rPr lang="en-US"/>
              <a:t>Click to edit Master title style</a:t>
            </a:r>
            <a:endParaRPr lang="th-TH"/>
          </a:p>
        </p:txBody>
      </p:sp>
      <p:sp>
        <p:nvSpPr>
          <p:cNvPr id="3" name="Text Placeholder 2"/>
          <p:cNvSpPr>
            <a:spLocks noGrp="1"/>
          </p:cNvSpPr>
          <p:nvPr>
            <p:ph type="body" sz="half" idx="1"/>
          </p:nvPr>
        </p:nvSpPr>
        <p:spPr>
          <a:xfrm>
            <a:off x="1182688" y="1412875"/>
            <a:ext cx="3810000" cy="47196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Content Placeholder 3"/>
          <p:cNvSpPr>
            <a:spLocks noGrp="1"/>
          </p:cNvSpPr>
          <p:nvPr>
            <p:ph sz="quarter" idx="2"/>
          </p:nvPr>
        </p:nvSpPr>
        <p:spPr>
          <a:xfrm>
            <a:off x="5145088" y="1412875"/>
            <a:ext cx="3810000" cy="2282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Content Placeholder 4"/>
          <p:cNvSpPr>
            <a:spLocks noGrp="1"/>
          </p:cNvSpPr>
          <p:nvPr>
            <p:ph sz="quarter" idx="3"/>
          </p:nvPr>
        </p:nvSpPr>
        <p:spPr>
          <a:xfrm>
            <a:off x="5145088" y="3848100"/>
            <a:ext cx="3810000" cy="22844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6" name="Rectangle 11">
            <a:extLst>
              <a:ext uri="{FF2B5EF4-FFF2-40B4-BE49-F238E27FC236}">
                <a16:creationId xmlns:a16="http://schemas.microsoft.com/office/drawing/2014/main" id="{5A194CB3-B633-498F-98A6-CC7B2988802F}"/>
              </a:ext>
            </a:extLst>
          </p:cNvPr>
          <p:cNvSpPr>
            <a:spLocks noGrp="1" noChangeArrowheads="1"/>
          </p:cNvSpPr>
          <p:nvPr>
            <p:ph type="dt" sz="half" idx="10"/>
          </p:nvPr>
        </p:nvSpPr>
        <p:spPr>
          <a:ln/>
        </p:spPr>
        <p:txBody>
          <a:bodyPr/>
          <a:lstStyle>
            <a:lvl1pPr>
              <a:defRPr/>
            </a:lvl1pPr>
          </a:lstStyle>
          <a:p>
            <a:pPr>
              <a:defRPr/>
            </a:pPr>
            <a:endParaRPr lang="th-TH"/>
          </a:p>
        </p:txBody>
      </p:sp>
      <p:sp>
        <p:nvSpPr>
          <p:cNvPr id="7" name="Rectangle 12">
            <a:extLst>
              <a:ext uri="{FF2B5EF4-FFF2-40B4-BE49-F238E27FC236}">
                <a16:creationId xmlns:a16="http://schemas.microsoft.com/office/drawing/2014/main" id="{0ED2FB9A-538F-429A-A4CD-1094BD3DDEBC}"/>
              </a:ext>
            </a:extLst>
          </p:cNvPr>
          <p:cNvSpPr>
            <a:spLocks noGrp="1" noChangeArrowheads="1"/>
          </p:cNvSpPr>
          <p:nvPr>
            <p:ph type="ftr" sz="quarter" idx="11"/>
          </p:nvPr>
        </p:nvSpPr>
        <p:spPr>
          <a:ln/>
        </p:spPr>
        <p:txBody>
          <a:bodyPr/>
          <a:lstStyle>
            <a:lvl1pPr>
              <a:defRPr/>
            </a:lvl1pPr>
          </a:lstStyle>
          <a:p>
            <a:pPr>
              <a:defRPr/>
            </a:pPr>
            <a:endParaRPr lang="th-TH"/>
          </a:p>
        </p:txBody>
      </p:sp>
      <p:sp>
        <p:nvSpPr>
          <p:cNvPr id="8" name="Rectangle 13">
            <a:extLst>
              <a:ext uri="{FF2B5EF4-FFF2-40B4-BE49-F238E27FC236}">
                <a16:creationId xmlns:a16="http://schemas.microsoft.com/office/drawing/2014/main" id="{931DC5D7-CDA7-4943-8554-C69091F4D354}"/>
              </a:ext>
            </a:extLst>
          </p:cNvPr>
          <p:cNvSpPr>
            <a:spLocks noGrp="1" noChangeArrowheads="1"/>
          </p:cNvSpPr>
          <p:nvPr>
            <p:ph type="sldNum" sz="quarter" idx="12"/>
          </p:nvPr>
        </p:nvSpPr>
        <p:spPr>
          <a:ln/>
        </p:spPr>
        <p:txBody>
          <a:bodyPr/>
          <a:lstStyle>
            <a:lvl1pPr>
              <a:defRPr/>
            </a:lvl1pPr>
          </a:lstStyle>
          <a:p>
            <a:pPr>
              <a:defRPr/>
            </a:pPr>
            <a:fld id="{E6D45062-90C6-4863-8F39-CD1971B74212}" type="slidenum">
              <a:rPr lang="en-US"/>
              <a:pPr>
                <a:defRPr/>
              </a:pPr>
              <a:t>‹#›</a:t>
            </a:fld>
            <a:endParaRPr lang="th-TH"/>
          </a:p>
        </p:txBody>
      </p:sp>
    </p:spTree>
    <p:extLst>
      <p:ext uri="{BB962C8B-B14F-4D97-AF65-F5344CB8AC3E}">
        <p14:creationId xmlns:p14="http://schemas.microsoft.com/office/powerpoint/2010/main" val="13255433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150938" y="214313"/>
            <a:ext cx="7793037" cy="766762"/>
          </a:xfrm>
        </p:spPr>
        <p:txBody>
          <a:bodyPr/>
          <a:lstStyle/>
          <a:p>
            <a:r>
              <a:rPr lang="en-US"/>
              <a:t>Click to edit Master title style</a:t>
            </a:r>
            <a:endParaRPr lang="th-TH"/>
          </a:p>
        </p:txBody>
      </p:sp>
      <p:sp>
        <p:nvSpPr>
          <p:cNvPr id="3" name="Content Placeholder 2"/>
          <p:cNvSpPr>
            <a:spLocks noGrp="1"/>
          </p:cNvSpPr>
          <p:nvPr>
            <p:ph sz="quarter" idx="1"/>
          </p:nvPr>
        </p:nvSpPr>
        <p:spPr>
          <a:xfrm>
            <a:off x="1182688" y="1412875"/>
            <a:ext cx="3810000" cy="2282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Content Placeholder 3"/>
          <p:cNvSpPr>
            <a:spLocks noGrp="1"/>
          </p:cNvSpPr>
          <p:nvPr>
            <p:ph sz="quarter" idx="2"/>
          </p:nvPr>
        </p:nvSpPr>
        <p:spPr>
          <a:xfrm>
            <a:off x="5145088" y="1412875"/>
            <a:ext cx="3810000" cy="2282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Content Placeholder 4"/>
          <p:cNvSpPr>
            <a:spLocks noGrp="1"/>
          </p:cNvSpPr>
          <p:nvPr>
            <p:ph sz="quarter" idx="3"/>
          </p:nvPr>
        </p:nvSpPr>
        <p:spPr>
          <a:xfrm>
            <a:off x="1182688" y="3848100"/>
            <a:ext cx="3810000" cy="22844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6" name="Content Placeholder 5"/>
          <p:cNvSpPr>
            <a:spLocks noGrp="1"/>
          </p:cNvSpPr>
          <p:nvPr>
            <p:ph sz="quarter" idx="4"/>
          </p:nvPr>
        </p:nvSpPr>
        <p:spPr>
          <a:xfrm>
            <a:off x="5145088" y="3848100"/>
            <a:ext cx="3810000" cy="22844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7" name="Rectangle 11">
            <a:extLst>
              <a:ext uri="{FF2B5EF4-FFF2-40B4-BE49-F238E27FC236}">
                <a16:creationId xmlns:a16="http://schemas.microsoft.com/office/drawing/2014/main" id="{9F541CC4-7343-474C-8339-26AE51E77D74}"/>
              </a:ext>
            </a:extLst>
          </p:cNvPr>
          <p:cNvSpPr>
            <a:spLocks noGrp="1" noChangeArrowheads="1"/>
          </p:cNvSpPr>
          <p:nvPr>
            <p:ph type="dt" sz="half" idx="10"/>
          </p:nvPr>
        </p:nvSpPr>
        <p:spPr>
          <a:ln/>
        </p:spPr>
        <p:txBody>
          <a:bodyPr/>
          <a:lstStyle>
            <a:lvl1pPr>
              <a:defRPr/>
            </a:lvl1pPr>
          </a:lstStyle>
          <a:p>
            <a:pPr>
              <a:defRPr/>
            </a:pPr>
            <a:endParaRPr lang="th-TH"/>
          </a:p>
        </p:txBody>
      </p:sp>
      <p:sp>
        <p:nvSpPr>
          <p:cNvPr id="8" name="Rectangle 12">
            <a:extLst>
              <a:ext uri="{FF2B5EF4-FFF2-40B4-BE49-F238E27FC236}">
                <a16:creationId xmlns:a16="http://schemas.microsoft.com/office/drawing/2014/main" id="{10DB8338-4789-4E7E-84B9-056030EADA5E}"/>
              </a:ext>
            </a:extLst>
          </p:cNvPr>
          <p:cNvSpPr>
            <a:spLocks noGrp="1" noChangeArrowheads="1"/>
          </p:cNvSpPr>
          <p:nvPr>
            <p:ph type="ftr" sz="quarter" idx="11"/>
          </p:nvPr>
        </p:nvSpPr>
        <p:spPr>
          <a:ln/>
        </p:spPr>
        <p:txBody>
          <a:bodyPr/>
          <a:lstStyle>
            <a:lvl1pPr>
              <a:defRPr/>
            </a:lvl1pPr>
          </a:lstStyle>
          <a:p>
            <a:pPr>
              <a:defRPr/>
            </a:pPr>
            <a:endParaRPr lang="th-TH"/>
          </a:p>
        </p:txBody>
      </p:sp>
      <p:sp>
        <p:nvSpPr>
          <p:cNvPr id="9" name="Rectangle 13">
            <a:extLst>
              <a:ext uri="{FF2B5EF4-FFF2-40B4-BE49-F238E27FC236}">
                <a16:creationId xmlns:a16="http://schemas.microsoft.com/office/drawing/2014/main" id="{B8CAC380-16B1-4E9D-972A-E5B1D70C3944}"/>
              </a:ext>
            </a:extLst>
          </p:cNvPr>
          <p:cNvSpPr>
            <a:spLocks noGrp="1" noChangeArrowheads="1"/>
          </p:cNvSpPr>
          <p:nvPr>
            <p:ph type="sldNum" sz="quarter" idx="12"/>
          </p:nvPr>
        </p:nvSpPr>
        <p:spPr>
          <a:ln/>
        </p:spPr>
        <p:txBody>
          <a:bodyPr/>
          <a:lstStyle>
            <a:lvl1pPr>
              <a:defRPr/>
            </a:lvl1pPr>
          </a:lstStyle>
          <a:p>
            <a:pPr>
              <a:defRPr/>
            </a:pPr>
            <a:fld id="{CEF3A287-C5FC-42FD-810B-44A0CB4255D3}" type="slidenum">
              <a:rPr lang="en-US"/>
              <a:pPr>
                <a:defRPr/>
              </a:pPr>
              <a:t>‹#›</a:t>
            </a:fld>
            <a:endParaRPr lang="th-TH"/>
          </a:p>
        </p:txBody>
      </p:sp>
    </p:spTree>
    <p:extLst>
      <p:ext uri="{BB962C8B-B14F-4D97-AF65-F5344CB8AC3E}">
        <p14:creationId xmlns:p14="http://schemas.microsoft.com/office/powerpoint/2010/main" val="716321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h-T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Rectangle 11">
            <a:extLst>
              <a:ext uri="{FF2B5EF4-FFF2-40B4-BE49-F238E27FC236}">
                <a16:creationId xmlns:a16="http://schemas.microsoft.com/office/drawing/2014/main" id="{DEBF6DDD-0E72-4422-947E-A4C8229164EA}"/>
              </a:ext>
            </a:extLst>
          </p:cNvPr>
          <p:cNvSpPr>
            <a:spLocks noGrp="1" noChangeArrowheads="1"/>
          </p:cNvSpPr>
          <p:nvPr>
            <p:ph type="dt" sz="half" idx="10"/>
          </p:nvPr>
        </p:nvSpPr>
        <p:spPr>
          <a:ln/>
        </p:spPr>
        <p:txBody>
          <a:bodyPr/>
          <a:lstStyle>
            <a:lvl1pPr>
              <a:defRPr/>
            </a:lvl1pPr>
          </a:lstStyle>
          <a:p>
            <a:pPr>
              <a:defRPr/>
            </a:pPr>
            <a:endParaRPr lang="th-TH"/>
          </a:p>
        </p:txBody>
      </p:sp>
      <p:sp>
        <p:nvSpPr>
          <p:cNvPr id="5" name="Rectangle 12">
            <a:extLst>
              <a:ext uri="{FF2B5EF4-FFF2-40B4-BE49-F238E27FC236}">
                <a16:creationId xmlns:a16="http://schemas.microsoft.com/office/drawing/2014/main" id="{3958E9EA-9AB6-4EB0-8FC5-A34FD79D2ABA}"/>
              </a:ext>
            </a:extLst>
          </p:cNvPr>
          <p:cNvSpPr>
            <a:spLocks noGrp="1" noChangeArrowheads="1"/>
          </p:cNvSpPr>
          <p:nvPr>
            <p:ph type="ftr" sz="quarter" idx="11"/>
          </p:nvPr>
        </p:nvSpPr>
        <p:spPr>
          <a:ln/>
        </p:spPr>
        <p:txBody>
          <a:bodyPr/>
          <a:lstStyle>
            <a:lvl1pPr>
              <a:defRPr/>
            </a:lvl1pPr>
          </a:lstStyle>
          <a:p>
            <a:pPr>
              <a:defRPr/>
            </a:pPr>
            <a:endParaRPr lang="th-TH"/>
          </a:p>
        </p:txBody>
      </p:sp>
      <p:sp>
        <p:nvSpPr>
          <p:cNvPr id="6" name="Rectangle 13">
            <a:extLst>
              <a:ext uri="{FF2B5EF4-FFF2-40B4-BE49-F238E27FC236}">
                <a16:creationId xmlns:a16="http://schemas.microsoft.com/office/drawing/2014/main" id="{F380DCA3-7CC4-4D9F-896F-8C10C8854AA3}"/>
              </a:ext>
            </a:extLst>
          </p:cNvPr>
          <p:cNvSpPr>
            <a:spLocks noGrp="1" noChangeArrowheads="1"/>
          </p:cNvSpPr>
          <p:nvPr>
            <p:ph type="sldNum" sz="quarter" idx="12"/>
          </p:nvPr>
        </p:nvSpPr>
        <p:spPr>
          <a:ln/>
        </p:spPr>
        <p:txBody>
          <a:bodyPr/>
          <a:lstStyle>
            <a:lvl1pPr>
              <a:defRPr/>
            </a:lvl1pPr>
          </a:lstStyle>
          <a:p>
            <a:pPr>
              <a:defRPr/>
            </a:pPr>
            <a:fld id="{D31A8733-697F-4ADD-9D1B-D332E8A71587}" type="slidenum">
              <a:rPr lang="en-US"/>
              <a:pPr>
                <a:defRPr/>
              </a:pPr>
              <a:t>‹#›</a:t>
            </a:fld>
            <a:endParaRPr lang="th-TH"/>
          </a:p>
        </p:txBody>
      </p:sp>
    </p:spTree>
    <p:extLst>
      <p:ext uri="{BB962C8B-B14F-4D97-AF65-F5344CB8AC3E}">
        <p14:creationId xmlns:p14="http://schemas.microsoft.com/office/powerpoint/2010/main" val="2331405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th-T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a:extLst>
              <a:ext uri="{FF2B5EF4-FFF2-40B4-BE49-F238E27FC236}">
                <a16:creationId xmlns:a16="http://schemas.microsoft.com/office/drawing/2014/main" id="{3D7C9964-3B30-4EEA-BD4E-F0DB6312C8CF}"/>
              </a:ext>
            </a:extLst>
          </p:cNvPr>
          <p:cNvSpPr>
            <a:spLocks noGrp="1" noChangeArrowheads="1"/>
          </p:cNvSpPr>
          <p:nvPr>
            <p:ph type="dt" sz="half" idx="10"/>
          </p:nvPr>
        </p:nvSpPr>
        <p:spPr>
          <a:ln/>
        </p:spPr>
        <p:txBody>
          <a:bodyPr/>
          <a:lstStyle>
            <a:lvl1pPr>
              <a:defRPr/>
            </a:lvl1pPr>
          </a:lstStyle>
          <a:p>
            <a:pPr>
              <a:defRPr/>
            </a:pPr>
            <a:endParaRPr lang="th-TH"/>
          </a:p>
        </p:txBody>
      </p:sp>
      <p:sp>
        <p:nvSpPr>
          <p:cNvPr id="5" name="Rectangle 12">
            <a:extLst>
              <a:ext uri="{FF2B5EF4-FFF2-40B4-BE49-F238E27FC236}">
                <a16:creationId xmlns:a16="http://schemas.microsoft.com/office/drawing/2014/main" id="{926C1174-7F2A-4D42-83B3-05279153C369}"/>
              </a:ext>
            </a:extLst>
          </p:cNvPr>
          <p:cNvSpPr>
            <a:spLocks noGrp="1" noChangeArrowheads="1"/>
          </p:cNvSpPr>
          <p:nvPr>
            <p:ph type="ftr" sz="quarter" idx="11"/>
          </p:nvPr>
        </p:nvSpPr>
        <p:spPr>
          <a:ln/>
        </p:spPr>
        <p:txBody>
          <a:bodyPr/>
          <a:lstStyle>
            <a:lvl1pPr>
              <a:defRPr/>
            </a:lvl1pPr>
          </a:lstStyle>
          <a:p>
            <a:pPr>
              <a:defRPr/>
            </a:pPr>
            <a:endParaRPr lang="th-TH"/>
          </a:p>
        </p:txBody>
      </p:sp>
      <p:sp>
        <p:nvSpPr>
          <p:cNvPr id="6" name="Rectangle 13">
            <a:extLst>
              <a:ext uri="{FF2B5EF4-FFF2-40B4-BE49-F238E27FC236}">
                <a16:creationId xmlns:a16="http://schemas.microsoft.com/office/drawing/2014/main" id="{D4ADB14C-A313-4874-B724-FF5B8824A8E7}"/>
              </a:ext>
            </a:extLst>
          </p:cNvPr>
          <p:cNvSpPr>
            <a:spLocks noGrp="1" noChangeArrowheads="1"/>
          </p:cNvSpPr>
          <p:nvPr>
            <p:ph type="sldNum" sz="quarter" idx="12"/>
          </p:nvPr>
        </p:nvSpPr>
        <p:spPr>
          <a:ln/>
        </p:spPr>
        <p:txBody>
          <a:bodyPr/>
          <a:lstStyle>
            <a:lvl1pPr>
              <a:defRPr/>
            </a:lvl1pPr>
          </a:lstStyle>
          <a:p>
            <a:pPr>
              <a:defRPr/>
            </a:pPr>
            <a:fld id="{D1774865-9BA2-4E9A-85C5-069DE75848F6}" type="slidenum">
              <a:rPr lang="en-US"/>
              <a:pPr>
                <a:defRPr/>
              </a:pPr>
              <a:t>‹#›</a:t>
            </a:fld>
            <a:endParaRPr lang="th-TH"/>
          </a:p>
        </p:txBody>
      </p:sp>
    </p:spTree>
    <p:extLst>
      <p:ext uri="{BB962C8B-B14F-4D97-AF65-F5344CB8AC3E}">
        <p14:creationId xmlns:p14="http://schemas.microsoft.com/office/powerpoint/2010/main" val="1901769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h-TH"/>
          </a:p>
        </p:txBody>
      </p:sp>
      <p:sp>
        <p:nvSpPr>
          <p:cNvPr id="3" name="Content Placeholder 2"/>
          <p:cNvSpPr>
            <a:spLocks noGrp="1"/>
          </p:cNvSpPr>
          <p:nvPr>
            <p:ph sz="half" idx="1"/>
          </p:nvPr>
        </p:nvSpPr>
        <p:spPr>
          <a:xfrm>
            <a:off x="1182688" y="1412875"/>
            <a:ext cx="3810000" cy="4719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Content Placeholder 3"/>
          <p:cNvSpPr>
            <a:spLocks noGrp="1"/>
          </p:cNvSpPr>
          <p:nvPr>
            <p:ph sz="half" idx="2"/>
          </p:nvPr>
        </p:nvSpPr>
        <p:spPr>
          <a:xfrm>
            <a:off x="5145088" y="1412875"/>
            <a:ext cx="3810000" cy="4719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Rectangle 11">
            <a:extLst>
              <a:ext uri="{FF2B5EF4-FFF2-40B4-BE49-F238E27FC236}">
                <a16:creationId xmlns:a16="http://schemas.microsoft.com/office/drawing/2014/main" id="{0E788690-AA78-4823-AB93-578D8B843842}"/>
              </a:ext>
            </a:extLst>
          </p:cNvPr>
          <p:cNvSpPr>
            <a:spLocks noGrp="1" noChangeArrowheads="1"/>
          </p:cNvSpPr>
          <p:nvPr>
            <p:ph type="dt" sz="half" idx="10"/>
          </p:nvPr>
        </p:nvSpPr>
        <p:spPr>
          <a:ln/>
        </p:spPr>
        <p:txBody>
          <a:bodyPr/>
          <a:lstStyle>
            <a:lvl1pPr>
              <a:defRPr/>
            </a:lvl1pPr>
          </a:lstStyle>
          <a:p>
            <a:pPr>
              <a:defRPr/>
            </a:pPr>
            <a:endParaRPr lang="th-TH"/>
          </a:p>
        </p:txBody>
      </p:sp>
      <p:sp>
        <p:nvSpPr>
          <p:cNvPr id="6" name="Rectangle 12">
            <a:extLst>
              <a:ext uri="{FF2B5EF4-FFF2-40B4-BE49-F238E27FC236}">
                <a16:creationId xmlns:a16="http://schemas.microsoft.com/office/drawing/2014/main" id="{788C608E-F35C-49FD-A141-ED6C07C2D280}"/>
              </a:ext>
            </a:extLst>
          </p:cNvPr>
          <p:cNvSpPr>
            <a:spLocks noGrp="1" noChangeArrowheads="1"/>
          </p:cNvSpPr>
          <p:nvPr>
            <p:ph type="ftr" sz="quarter" idx="11"/>
          </p:nvPr>
        </p:nvSpPr>
        <p:spPr>
          <a:ln/>
        </p:spPr>
        <p:txBody>
          <a:bodyPr/>
          <a:lstStyle>
            <a:lvl1pPr>
              <a:defRPr/>
            </a:lvl1pPr>
          </a:lstStyle>
          <a:p>
            <a:pPr>
              <a:defRPr/>
            </a:pPr>
            <a:endParaRPr lang="th-TH"/>
          </a:p>
        </p:txBody>
      </p:sp>
      <p:sp>
        <p:nvSpPr>
          <p:cNvPr id="7" name="Rectangle 13">
            <a:extLst>
              <a:ext uri="{FF2B5EF4-FFF2-40B4-BE49-F238E27FC236}">
                <a16:creationId xmlns:a16="http://schemas.microsoft.com/office/drawing/2014/main" id="{AAA7A696-0523-4DB9-930E-9080C643742C}"/>
              </a:ext>
            </a:extLst>
          </p:cNvPr>
          <p:cNvSpPr>
            <a:spLocks noGrp="1" noChangeArrowheads="1"/>
          </p:cNvSpPr>
          <p:nvPr>
            <p:ph type="sldNum" sz="quarter" idx="12"/>
          </p:nvPr>
        </p:nvSpPr>
        <p:spPr>
          <a:ln/>
        </p:spPr>
        <p:txBody>
          <a:bodyPr/>
          <a:lstStyle>
            <a:lvl1pPr>
              <a:defRPr/>
            </a:lvl1pPr>
          </a:lstStyle>
          <a:p>
            <a:pPr>
              <a:defRPr/>
            </a:pPr>
            <a:fld id="{7D72E7F6-C706-4E35-B4E7-2E86E26628E5}" type="slidenum">
              <a:rPr lang="en-US"/>
              <a:pPr>
                <a:defRPr/>
              </a:pPr>
              <a:t>‹#›</a:t>
            </a:fld>
            <a:endParaRPr lang="th-TH"/>
          </a:p>
        </p:txBody>
      </p:sp>
    </p:spTree>
    <p:extLst>
      <p:ext uri="{BB962C8B-B14F-4D97-AF65-F5344CB8AC3E}">
        <p14:creationId xmlns:p14="http://schemas.microsoft.com/office/powerpoint/2010/main" val="2907771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th-T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7" name="Rectangle 11">
            <a:extLst>
              <a:ext uri="{FF2B5EF4-FFF2-40B4-BE49-F238E27FC236}">
                <a16:creationId xmlns:a16="http://schemas.microsoft.com/office/drawing/2014/main" id="{879AEECF-1690-404B-9792-BC093C35EC94}"/>
              </a:ext>
            </a:extLst>
          </p:cNvPr>
          <p:cNvSpPr>
            <a:spLocks noGrp="1" noChangeArrowheads="1"/>
          </p:cNvSpPr>
          <p:nvPr>
            <p:ph type="dt" sz="half" idx="10"/>
          </p:nvPr>
        </p:nvSpPr>
        <p:spPr>
          <a:ln/>
        </p:spPr>
        <p:txBody>
          <a:bodyPr/>
          <a:lstStyle>
            <a:lvl1pPr>
              <a:defRPr/>
            </a:lvl1pPr>
          </a:lstStyle>
          <a:p>
            <a:pPr>
              <a:defRPr/>
            </a:pPr>
            <a:endParaRPr lang="th-TH"/>
          </a:p>
        </p:txBody>
      </p:sp>
      <p:sp>
        <p:nvSpPr>
          <p:cNvPr id="8" name="Rectangle 12">
            <a:extLst>
              <a:ext uri="{FF2B5EF4-FFF2-40B4-BE49-F238E27FC236}">
                <a16:creationId xmlns:a16="http://schemas.microsoft.com/office/drawing/2014/main" id="{4BC4C893-644C-4CCD-8C5B-BE7DB7DA1EEC}"/>
              </a:ext>
            </a:extLst>
          </p:cNvPr>
          <p:cNvSpPr>
            <a:spLocks noGrp="1" noChangeArrowheads="1"/>
          </p:cNvSpPr>
          <p:nvPr>
            <p:ph type="ftr" sz="quarter" idx="11"/>
          </p:nvPr>
        </p:nvSpPr>
        <p:spPr>
          <a:ln/>
        </p:spPr>
        <p:txBody>
          <a:bodyPr/>
          <a:lstStyle>
            <a:lvl1pPr>
              <a:defRPr/>
            </a:lvl1pPr>
          </a:lstStyle>
          <a:p>
            <a:pPr>
              <a:defRPr/>
            </a:pPr>
            <a:endParaRPr lang="th-TH"/>
          </a:p>
        </p:txBody>
      </p:sp>
      <p:sp>
        <p:nvSpPr>
          <p:cNvPr id="9" name="Rectangle 13">
            <a:extLst>
              <a:ext uri="{FF2B5EF4-FFF2-40B4-BE49-F238E27FC236}">
                <a16:creationId xmlns:a16="http://schemas.microsoft.com/office/drawing/2014/main" id="{51B36012-5054-4952-BBBF-C1C394C7EDCD}"/>
              </a:ext>
            </a:extLst>
          </p:cNvPr>
          <p:cNvSpPr>
            <a:spLocks noGrp="1" noChangeArrowheads="1"/>
          </p:cNvSpPr>
          <p:nvPr>
            <p:ph type="sldNum" sz="quarter" idx="12"/>
          </p:nvPr>
        </p:nvSpPr>
        <p:spPr>
          <a:ln/>
        </p:spPr>
        <p:txBody>
          <a:bodyPr/>
          <a:lstStyle>
            <a:lvl1pPr>
              <a:defRPr/>
            </a:lvl1pPr>
          </a:lstStyle>
          <a:p>
            <a:pPr>
              <a:defRPr/>
            </a:pPr>
            <a:fld id="{489B77A1-A9BD-4EAF-83C5-65CF0068961F}" type="slidenum">
              <a:rPr lang="en-US"/>
              <a:pPr>
                <a:defRPr/>
              </a:pPr>
              <a:t>‹#›</a:t>
            </a:fld>
            <a:endParaRPr lang="th-TH"/>
          </a:p>
        </p:txBody>
      </p:sp>
    </p:spTree>
    <p:extLst>
      <p:ext uri="{BB962C8B-B14F-4D97-AF65-F5344CB8AC3E}">
        <p14:creationId xmlns:p14="http://schemas.microsoft.com/office/powerpoint/2010/main" val="2690948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h-TH"/>
          </a:p>
        </p:txBody>
      </p:sp>
      <p:sp>
        <p:nvSpPr>
          <p:cNvPr id="3" name="Rectangle 11">
            <a:extLst>
              <a:ext uri="{FF2B5EF4-FFF2-40B4-BE49-F238E27FC236}">
                <a16:creationId xmlns:a16="http://schemas.microsoft.com/office/drawing/2014/main" id="{16D4DD0F-AEDE-4472-9A36-95079C5577C7}"/>
              </a:ext>
            </a:extLst>
          </p:cNvPr>
          <p:cNvSpPr>
            <a:spLocks noGrp="1" noChangeArrowheads="1"/>
          </p:cNvSpPr>
          <p:nvPr>
            <p:ph type="dt" sz="half" idx="10"/>
          </p:nvPr>
        </p:nvSpPr>
        <p:spPr>
          <a:ln/>
        </p:spPr>
        <p:txBody>
          <a:bodyPr/>
          <a:lstStyle>
            <a:lvl1pPr>
              <a:defRPr/>
            </a:lvl1pPr>
          </a:lstStyle>
          <a:p>
            <a:pPr>
              <a:defRPr/>
            </a:pPr>
            <a:endParaRPr lang="th-TH"/>
          </a:p>
        </p:txBody>
      </p:sp>
      <p:sp>
        <p:nvSpPr>
          <p:cNvPr id="4" name="Rectangle 12">
            <a:extLst>
              <a:ext uri="{FF2B5EF4-FFF2-40B4-BE49-F238E27FC236}">
                <a16:creationId xmlns:a16="http://schemas.microsoft.com/office/drawing/2014/main" id="{0A9384DB-FE11-40A4-A8BF-E03F90F44271}"/>
              </a:ext>
            </a:extLst>
          </p:cNvPr>
          <p:cNvSpPr>
            <a:spLocks noGrp="1" noChangeArrowheads="1"/>
          </p:cNvSpPr>
          <p:nvPr>
            <p:ph type="ftr" sz="quarter" idx="11"/>
          </p:nvPr>
        </p:nvSpPr>
        <p:spPr>
          <a:ln/>
        </p:spPr>
        <p:txBody>
          <a:bodyPr/>
          <a:lstStyle>
            <a:lvl1pPr>
              <a:defRPr/>
            </a:lvl1pPr>
          </a:lstStyle>
          <a:p>
            <a:pPr>
              <a:defRPr/>
            </a:pPr>
            <a:endParaRPr lang="th-TH"/>
          </a:p>
        </p:txBody>
      </p:sp>
      <p:sp>
        <p:nvSpPr>
          <p:cNvPr id="5" name="Rectangle 13">
            <a:extLst>
              <a:ext uri="{FF2B5EF4-FFF2-40B4-BE49-F238E27FC236}">
                <a16:creationId xmlns:a16="http://schemas.microsoft.com/office/drawing/2014/main" id="{0CF70B61-8EC1-49A8-84F3-ECFDDF49D54A}"/>
              </a:ext>
            </a:extLst>
          </p:cNvPr>
          <p:cNvSpPr>
            <a:spLocks noGrp="1" noChangeArrowheads="1"/>
          </p:cNvSpPr>
          <p:nvPr>
            <p:ph type="sldNum" sz="quarter" idx="12"/>
          </p:nvPr>
        </p:nvSpPr>
        <p:spPr>
          <a:ln/>
        </p:spPr>
        <p:txBody>
          <a:bodyPr/>
          <a:lstStyle>
            <a:lvl1pPr>
              <a:defRPr/>
            </a:lvl1pPr>
          </a:lstStyle>
          <a:p>
            <a:pPr>
              <a:defRPr/>
            </a:pPr>
            <a:fld id="{59BB29FF-7CD4-4C0E-BAAC-DECB889E1B0D}" type="slidenum">
              <a:rPr lang="en-US"/>
              <a:pPr>
                <a:defRPr/>
              </a:pPr>
              <a:t>‹#›</a:t>
            </a:fld>
            <a:endParaRPr lang="th-TH"/>
          </a:p>
        </p:txBody>
      </p:sp>
    </p:spTree>
    <p:extLst>
      <p:ext uri="{BB962C8B-B14F-4D97-AF65-F5344CB8AC3E}">
        <p14:creationId xmlns:p14="http://schemas.microsoft.com/office/powerpoint/2010/main" val="2947937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4BE89D6A-3AEB-4D80-B531-2525EB794300}"/>
              </a:ext>
            </a:extLst>
          </p:cNvPr>
          <p:cNvSpPr>
            <a:spLocks noGrp="1" noChangeArrowheads="1"/>
          </p:cNvSpPr>
          <p:nvPr>
            <p:ph type="dt" sz="half" idx="10"/>
          </p:nvPr>
        </p:nvSpPr>
        <p:spPr>
          <a:ln/>
        </p:spPr>
        <p:txBody>
          <a:bodyPr/>
          <a:lstStyle>
            <a:lvl1pPr>
              <a:defRPr/>
            </a:lvl1pPr>
          </a:lstStyle>
          <a:p>
            <a:pPr>
              <a:defRPr/>
            </a:pPr>
            <a:endParaRPr lang="th-TH"/>
          </a:p>
        </p:txBody>
      </p:sp>
      <p:sp>
        <p:nvSpPr>
          <p:cNvPr id="3" name="Rectangle 12">
            <a:extLst>
              <a:ext uri="{FF2B5EF4-FFF2-40B4-BE49-F238E27FC236}">
                <a16:creationId xmlns:a16="http://schemas.microsoft.com/office/drawing/2014/main" id="{8A85E1CC-FF05-49D1-A614-9DEE1C069E75}"/>
              </a:ext>
            </a:extLst>
          </p:cNvPr>
          <p:cNvSpPr>
            <a:spLocks noGrp="1" noChangeArrowheads="1"/>
          </p:cNvSpPr>
          <p:nvPr>
            <p:ph type="ftr" sz="quarter" idx="11"/>
          </p:nvPr>
        </p:nvSpPr>
        <p:spPr>
          <a:ln/>
        </p:spPr>
        <p:txBody>
          <a:bodyPr/>
          <a:lstStyle>
            <a:lvl1pPr>
              <a:defRPr/>
            </a:lvl1pPr>
          </a:lstStyle>
          <a:p>
            <a:pPr>
              <a:defRPr/>
            </a:pPr>
            <a:endParaRPr lang="th-TH"/>
          </a:p>
        </p:txBody>
      </p:sp>
      <p:sp>
        <p:nvSpPr>
          <p:cNvPr id="4" name="Rectangle 13">
            <a:extLst>
              <a:ext uri="{FF2B5EF4-FFF2-40B4-BE49-F238E27FC236}">
                <a16:creationId xmlns:a16="http://schemas.microsoft.com/office/drawing/2014/main" id="{A9FC9286-2417-405C-B9AC-C1C2494D90DC}"/>
              </a:ext>
            </a:extLst>
          </p:cNvPr>
          <p:cNvSpPr>
            <a:spLocks noGrp="1" noChangeArrowheads="1"/>
          </p:cNvSpPr>
          <p:nvPr>
            <p:ph type="sldNum" sz="quarter" idx="12"/>
          </p:nvPr>
        </p:nvSpPr>
        <p:spPr>
          <a:ln/>
        </p:spPr>
        <p:txBody>
          <a:bodyPr/>
          <a:lstStyle>
            <a:lvl1pPr>
              <a:defRPr/>
            </a:lvl1pPr>
          </a:lstStyle>
          <a:p>
            <a:pPr>
              <a:defRPr/>
            </a:pPr>
            <a:fld id="{F9254EC2-A6C3-4627-B22B-AF2ECCEBE219}" type="slidenum">
              <a:rPr lang="en-US"/>
              <a:pPr>
                <a:defRPr/>
              </a:pPr>
              <a:t>‹#›</a:t>
            </a:fld>
            <a:endParaRPr lang="th-TH"/>
          </a:p>
        </p:txBody>
      </p:sp>
    </p:spTree>
    <p:extLst>
      <p:ext uri="{BB962C8B-B14F-4D97-AF65-F5344CB8AC3E}">
        <p14:creationId xmlns:p14="http://schemas.microsoft.com/office/powerpoint/2010/main" val="1693910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th-T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2BB609F8-8490-4DD4-AA91-EA566DD69FEE}"/>
              </a:ext>
            </a:extLst>
          </p:cNvPr>
          <p:cNvSpPr>
            <a:spLocks noGrp="1" noChangeArrowheads="1"/>
          </p:cNvSpPr>
          <p:nvPr>
            <p:ph type="dt" sz="half" idx="10"/>
          </p:nvPr>
        </p:nvSpPr>
        <p:spPr>
          <a:ln/>
        </p:spPr>
        <p:txBody>
          <a:bodyPr/>
          <a:lstStyle>
            <a:lvl1pPr>
              <a:defRPr/>
            </a:lvl1pPr>
          </a:lstStyle>
          <a:p>
            <a:pPr>
              <a:defRPr/>
            </a:pPr>
            <a:endParaRPr lang="th-TH"/>
          </a:p>
        </p:txBody>
      </p:sp>
      <p:sp>
        <p:nvSpPr>
          <p:cNvPr id="6" name="Rectangle 12">
            <a:extLst>
              <a:ext uri="{FF2B5EF4-FFF2-40B4-BE49-F238E27FC236}">
                <a16:creationId xmlns:a16="http://schemas.microsoft.com/office/drawing/2014/main" id="{A2ADDB30-C0EB-4373-8B57-78F89BDD70AD}"/>
              </a:ext>
            </a:extLst>
          </p:cNvPr>
          <p:cNvSpPr>
            <a:spLocks noGrp="1" noChangeArrowheads="1"/>
          </p:cNvSpPr>
          <p:nvPr>
            <p:ph type="ftr" sz="quarter" idx="11"/>
          </p:nvPr>
        </p:nvSpPr>
        <p:spPr>
          <a:ln/>
        </p:spPr>
        <p:txBody>
          <a:bodyPr/>
          <a:lstStyle>
            <a:lvl1pPr>
              <a:defRPr/>
            </a:lvl1pPr>
          </a:lstStyle>
          <a:p>
            <a:pPr>
              <a:defRPr/>
            </a:pPr>
            <a:endParaRPr lang="th-TH"/>
          </a:p>
        </p:txBody>
      </p:sp>
      <p:sp>
        <p:nvSpPr>
          <p:cNvPr id="7" name="Rectangle 13">
            <a:extLst>
              <a:ext uri="{FF2B5EF4-FFF2-40B4-BE49-F238E27FC236}">
                <a16:creationId xmlns:a16="http://schemas.microsoft.com/office/drawing/2014/main" id="{F7042F87-343D-48F6-A597-8B250444D07A}"/>
              </a:ext>
            </a:extLst>
          </p:cNvPr>
          <p:cNvSpPr>
            <a:spLocks noGrp="1" noChangeArrowheads="1"/>
          </p:cNvSpPr>
          <p:nvPr>
            <p:ph type="sldNum" sz="quarter" idx="12"/>
          </p:nvPr>
        </p:nvSpPr>
        <p:spPr>
          <a:ln/>
        </p:spPr>
        <p:txBody>
          <a:bodyPr/>
          <a:lstStyle>
            <a:lvl1pPr>
              <a:defRPr/>
            </a:lvl1pPr>
          </a:lstStyle>
          <a:p>
            <a:pPr>
              <a:defRPr/>
            </a:pPr>
            <a:fld id="{7B9B107A-821D-42AB-8E37-389C703C9317}" type="slidenum">
              <a:rPr lang="en-US"/>
              <a:pPr>
                <a:defRPr/>
              </a:pPr>
              <a:t>‹#›</a:t>
            </a:fld>
            <a:endParaRPr lang="th-TH"/>
          </a:p>
        </p:txBody>
      </p:sp>
    </p:spTree>
    <p:extLst>
      <p:ext uri="{BB962C8B-B14F-4D97-AF65-F5344CB8AC3E}">
        <p14:creationId xmlns:p14="http://schemas.microsoft.com/office/powerpoint/2010/main" val="1614156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th-T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h-TH"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11FC1D80-A6B7-4C46-BE9F-B13FD863AAEC}"/>
              </a:ext>
            </a:extLst>
          </p:cNvPr>
          <p:cNvSpPr>
            <a:spLocks noGrp="1" noChangeArrowheads="1"/>
          </p:cNvSpPr>
          <p:nvPr>
            <p:ph type="dt" sz="half" idx="10"/>
          </p:nvPr>
        </p:nvSpPr>
        <p:spPr>
          <a:ln/>
        </p:spPr>
        <p:txBody>
          <a:bodyPr/>
          <a:lstStyle>
            <a:lvl1pPr>
              <a:defRPr/>
            </a:lvl1pPr>
          </a:lstStyle>
          <a:p>
            <a:pPr>
              <a:defRPr/>
            </a:pPr>
            <a:endParaRPr lang="th-TH"/>
          </a:p>
        </p:txBody>
      </p:sp>
      <p:sp>
        <p:nvSpPr>
          <p:cNvPr id="6" name="Rectangle 12">
            <a:extLst>
              <a:ext uri="{FF2B5EF4-FFF2-40B4-BE49-F238E27FC236}">
                <a16:creationId xmlns:a16="http://schemas.microsoft.com/office/drawing/2014/main" id="{661C414A-3F9B-4306-836A-749CDBB0DA90}"/>
              </a:ext>
            </a:extLst>
          </p:cNvPr>
          <p:cNvSpPr>
            <a:spLocks noGrp="1" noChangeArrowheads="1"/>
          </p:cNvSpPr>
          <p:nvPr>
            <p:ph type="ftr" sz="quarter" idx="11"/>
          </p:nvPr>
        </p:nvSpPr>
        <p:spPr>
          <a:ln/>
        </p:spPr>
        <p:txBody>
          <a:bodyPr/>
          <a:lstStyle>
            <a:lvl1pPr>
              <a:defRPr/>
            </a:lvl1pPr>
          </a:lstStyle>
          <a:p>
            <a:pPr>
              <a:defRPr/>
            </a:pPr>
            <a:endParaRPr lang="th-TH"/>
          </a:p>
        </p:txBody>
      </p:sp>
      <p:sp>
        <p:nvSpPr>
          <p:cNvPr id="7" name="Rectangle 13">
            <a:extLst>
              <a:ext uri="{FF2B5EF4-FFF2-40B4-BE49-F238E27FC236}">
                <a16:creationId xmlns:a16="http://schemas.microsoft.com/office/drawing/2014/main" id="{DDE0884E-4550-4F52-AECD-CCA0746A74D4}"/>
              </a:ext>
            </a:extLst>
          </p:cNvPr>
          <p:cNvSpPr>
            <a:spLocks noGrp="1" noChangeArrowheads="1"/>
          </p:cNvSpPr>
          <p:nvPr>
            <p:ph type="sldNum" sz="quarter" idx="12"/>
          </p:nvPr>
        </p:nvSpPr>
        <p:spPr>
          <a:ln/>
        </p:spPr>
        <p:txBody>
          <a:bodyPr/>
          <a:lstStyle>
            <a:lvl1pPr>
              <a:defRPr/>
            </a:lvl1pPr>
          </a:lstStyle>
          <a:p>
            <a:pPr>
              <a:defRPr/>
            </a:pPr>
            <a:fld id="{9DA2E99D-DA5C-4877-AB84-B0B453652BBA}" type="slidenum">
              <a:rPr lang="en-US"/>
              <a:pPr>
                <a:defRPr/>
              </a:pPr>
              <a:t>‹#›</a:t>
            </a:fld>
            <a:endParaRPr lang="th-TH"/>
          </a:p>
        </p:txBody>
      </p:sp>
    </p:spTree>
    <p:extLst>
      <p:ext uri="{BB962C8B-B14F-4D97-AF65-F5344CB8AC3E}">
        <p14:creationId xmlns:p14="http://schemas.microsoft.com/office/powerpoint/2010/main" val="1791402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55E94FC-507D-4E9C-B9F2-FDC19333744F}"/>
              </a:ext>
            </a:extLst>
          </p:cNvPr>
          <p:cNvSpPr>
            <a:spLocks noChangeArrowheads="1"/>
          </p:cNvSpPr>
          <p:nvPr/>
        </p:nvSpPr>
        <p:spPr bwMode="ltGray">
          <a:xfrm>
            <a:off x="517525" y="4762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ahoma" panose="020B0604030504040204" pitchFamily="34" charset="0"/>
                <a:cs typeface="Angsana New" panose="02020603050405020304" pitchFamily="18" charset="-34"/>
              </a:defRPr>
            </a:lvl1pPr>
            <a:lvl2pPr marL="742950" indent="-285750">
              <a:defRPr sz="2800">
                <a:solidFill>
                  <a:schemeClr val="tx1"/>
                </a:solidFill>
                <a:latin typeface="Tahoma" panose="020B0604030504040204" pitchFamily="34" charset="0"/>
                <a:cs typeface="Angsana New" panose="02020603050405020304" pitchFamily="18" charset="-34"/>
              </a:defRPr>
            </a:lvl2pPr>
            <a:lvl3pPr marL="1143000" indent="-228600">
              <a:defRPr sz="2800">
                <a:solidFill>
                  <a:schemeClr val="tx1"/>
                </a:solidFill>
                <a:latin typeface="Tahoma" panose="020B0604030504040204" pitchFamily="34" charset="0"/>
                <a:cs typeface="Angsana New" panose="02020603050405020304" pitchFamily="18" charset="-34"/>
              </a:defRPr>
            </a:lvl3pPr>
            <a:lvl4pPr marL="1600200" indent="-228600">
              <a:defRPr sz="2800">
                <a:solidFill>
                  <a:schemeClr val="tx1"/>
                </a:solidFill>
                <a:latin typeface="Tahoma" panose="020B0604030504040204" pitchFamily="34" charset="0"/>
                <a:cs typeface="Angsana New" panose="02020603050405020304" pitchFamily="18" charset="-34"/>
              </a:defRPr>
            </a:lvl4pPr>
            <a:lvl5pPr marL="2057400" indent="-228600">
              <a:defRPr sz="2800">
                <a:solidFill>
                  <a:schemeClr val="tx1"/>
                </a:solidFill>
                <a:latin typeface="Tahoma" panose="020B060403050404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9pPr>
          </a:lstStyle>
          <a:p>
            <a:pPr algn="ctr" eaLnBrk="1" hangingPunct="1">
              <a:defRPr/>
            </a:pPr>
            <a:endParaRPr kumimoji="1" lang="en-US" sz="2400"/>
          </a:p>
        </p:txBody>
      </p:sp>
      <p:sp>
        <p:nvSpPr>
          <p:cNvPr id="1027" name="Rectangle 3">
            <a:extLst>
              <a:ext uri="{FF2B5EF4-FFF2-40B4-BE49-F238E27FC236}">
                <a16:creationId xmlns:a16="http://schemas.microsoft.com/office/drawing/2014/main" id="{25B91179-B190-4385-B01C-3E9912A74FE4}"/>
              </a:ext>
            </a:extLst>
          </p:cNvPr>
          <p:cNvSpPr>
            <a:spLocks noChangeArrowheads="1"/>
          </p:cNvSpPr>
          <p:nvPr/>
        </p:nvSpPr>
        <p:spPr bwMode="ltGray">
          <a:xfrm>
            <a:off x="900113" y="476250"/>
            <a:ext cx="328612"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ahoma" panose="020B0604030504040204" pitchFamily="34" charset="0"/>
                <a:cs typeface="Angsana New" panose="02020603050405020304" pitchFamily="18" charset="-34"/>
              </a:defRPr>
            </a:lvl1pPr>
            <a:lvl2pPr marL="742950" indent="-285750">
              <a:defRPr sz="2800">
                <a:solidFill>
                  <a:schemeClr val="tx1"/>
                </a:solidFill>
                <a:latin typeface="Tahoma" panose="020B0604030504040204" pitchFamily="34" charset="0"/>
                <a:cs typeface="Angsana New" panose="02020603050405020304" pitchFamily="18" charset="-34"/>
              </a:defRPr>
            </a:lvl2pPr>
            <a:lvl3pPr marL="1143000" indent="-228600">
              <a:defRPr sz="2800">
                <a:solidFill>
                  <a:schemeClr val="tx1"/>
                </a:solidFill>
                <a:latin typeface="Tahoma" panose="020B0604030504040204" pitchFamily="34" charset="0"/>
                <a:cs typeface="Angsana New" panose="02020603050405020304" pitchFamily="18" charset="-34"/>
              </a:defRPr>
            </a:lvl3pPr>
            <a:lvl4pPr marL="1600200" indent="-228600">
              <a:defRPr sz="2800">
                <a:solidFill>
                  <a:schemeClr val="tx1"/>
                </a:solidFill>
                <a:latin typeface="Tahoma" panose="020B0604030504040204" pitchFamily="34" charset="0"/>
                <a:cs typeface="Angsana New" panose="02020603050405020304" pitchFamily="18" charset="-34"/>
              </a:defRPr>
            </a:lvl4pPr>
            <a:lvl5pPr marL="2057400" indent="-228600">
              <a:defRPr sz="2800">
                <a:solidFill>
                  <a:schemeClr val="tx1"/>
                </a:solidFill>
                <a:latin typeface="Tahoma" panose="020B060403050404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9pPr>
          </a:lstStyle>
          <a:p>
            <a:pPr algn="ctr" eaLnBrk="1" hangingPunct="1">
              <a:defRPr/>
            </a:pPr>
            <a:endParaRPr kumimoji="1" lang="en-US" sz="2400"/>
          </a:p>
        </p:txBody>
      </p:sp>
      <p:sp>
        <p:nvSpPr>
          <p:cNvPr id="1028" name="Rectangle 4">
            <a:extLst>
              <a:ext uri="{FF2B5EF4-FFF2-40B4-BE49-F238E27FC236}">
                <a16:creationId xmlns:a16="http://schemas.microsoft.com/office/drawing/2014/main" id="{4EF5DA6A-3584-4192-B356-E24AA5E0BF69}"/>
              </a:ext>
            </a:extLst>
          </p:cNvPr>
          <p:cNvSpPr>
            <a:spLocks noChangeArrowheads="1"/>
          </p:cNvSpPr>
          <p:nvPr/>
        </p:nvSpPr>
        <p:spPr bwMode="ltGray">
          <a:xfrm>
            <a:off x="641350" y="8985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ahoma" panose="020B0604030504040204" pitchFamily="34" charset="0"/>
                <a:cs typeface="Angsana New" panose="02020603050405020304" pitchFamily="18" charset="-34"/>
              </a:defRPr>
            </a:lvl1pPr>
            <a:lvl2pPr marL="742950" indent="-285750">
              <a:defRPr sz="2800">
                <a:solidFill>
                  <a:schemeClr val="tx1"/>
                </a:solidFill>
                <a:latin typeface="Tahoma" panose="020B0604030504040204" pitchFamily="34" charset="0"/>
                <a:cs typeface="Angsana New" panose="02020603050405020304" pitchFamily="18" charset="-34"/>
              </a:defRPr>
            </a:lvl2pPr>
            <a:lvl3pPr marL="1143000" indent="-228600">
              <a:defRPr sz="2800">
                <a:solidFill>
                  <a:schemeClr val="tx1"/>
                </a:solidFill>
                <a:latin typeface="Tahoma" panose="020B0604030504040204" pitchFamily="34" charset="0"/>
                <a:cs typeface="Angsana New" panose="02020603050405020304" pitchFamily="18" charset="-34"/>
              </a:defRPr>
            </a:lvl3pPr>
            <a:lvl4pPr marL="1600200" indent="-228600">
              <a:defRPr sz="2800">
                <a:solidFill>
                  <a:schemeClr val="tx1"/>
                </a:solidFill>
                <a:latin typeface="Tahoma" panose="020B0604030504040204" pitchFamily="34" charset="0"/>
                <a:cs typeface="Angsana New" panose="02020603050405020304" pitchFamily="18" charset="-34"/>
              </a:defRPr>
            </a:lvl4pPr>
            <a:lvl5pPr marL="2057400" indent="-228600">
              <a:defRPr sz="2800">
                <a:solidFill>
                  <a:schemeClr val="tx1"/>
                </a:solidFill>
                <a:latin typeface="Tahoma" panose="020B060403050404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9pPr>
          </a:lstStyle>
          <a:p>
            <a:pPr algn="ctr" eaLnBrk="1" hangingPunct="1">
              <a:defRPr/>
            </a:pPr>
            <a:endParaRPr kumimoji="1" lang="en-US" sz="2400"/>
          </a:p>
        </p:txBody>
      </p:sp>
      <p:sp>
        <p:nvSpPr>
          <p:cNvPr id="1029" name="Rectangle 5">
            <a:extLst>
              <a:ext uri="{FF2B5EF4-FFF2-40B4-BE49-F238E27FC236}">
                <a16:creationId xmlns:a16="http://schemas.microsoft.com/office/drawing/2014/main" id="{F7532EBF-2DC6-4F2E-822E-7FDE34A943E6}"/>
              </a:ext>
            </a:extLst>
          </p:cNvPr>
          <p:cNvSpPr>
            <a:spLocks noChangeArrowheads="1"/>
          </p:cNvSpPr>
          <p:nvPr/>
        </p:nvSpPr>
        <p:spPr bwMode="ltGray">
          <a:xfrm>
            <a:off x="1011238" y="8985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ahoma" panose="020B0604030504040204" pitchFamily="34" charset="0"/>
                <a:cs typeface="Angsana New" panose="02020603050405020304" pitchFamily="18" charset="-34"/>
              </a:defRPr>
            </a:lvl1pPr>
            <a:lvl2pPr marL="742950" indent="-285750">
              <a:defRPr sz="2800">
                <a:solidFill>
                  <a:schemeClr val="tx1"/>
                </a:solidFill>
                <a:latin typeface="Tahoma" panose="020B0604030504040204" pitchFamily="34" charset="0"/>
                <a:cs typeface="Angsana New" panose="02020603050405020304" pitchFamily="18" charset="-34"/>
              </a:defRPr>
            </a:lvl2pPr>
            <a:lvl3pPr marL="1143000" indent="-228600">
              <a:defRPr sz="2800">
                <a:solidFill>
                  <a:schemeClr val="tx1"/>
                </a:solidFill>
                <a:latin typeface="Tahoma" panose="020B0604030504040204" pitchFamily="34" charset="0"/>
                <a:cs typeface="Angsana New" panose="02020603050405020304" pitchFamily="18" charset="-34"/>
              </a:defRPr>
            </a:lvl3pPr>
            <a:lvl4pPr marL="1600200" indent="-228600">
              <a:defRPr sz="2800">
                <a:solidFill>
                  <a:schemeClr val="tx1"/>
                </a:solidFill>
                <a:latin typeface="Tahoma" panose="020B0604030504040204" pitchFamily="34" charset="0"/>
                <a:cs typeface="Angsana New" panose="02020603050405020304" pitchFamily="18" charset="-34"/>
              </a:defRPr>
            </a:lvl4pPr>
            <a:lvl5pPr marL="2057400" indent="-228600">
              <a:defRPr sz="2800">
                <a:solidFill>
                  <a:schemeClr val="tx1"/>
                </a:solidFill>
                <a:latin typeface="Tahoma" panose="020B060403050404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9pPr>
          </a:lstStyle>
          <a:p>
            <a:pPr algn="ctr" eaLnBrk="1" hangingPunct="1">
              <a:defRPr/>
            </a:pPr>
            <a:endParaRPr kumimoji="1" lang="en-US" sz="2400"/>
          </a:p>
        </p:txBody>
      </p:sp>
      <p:sp>
        <p:nvSpPr>
          <p:cNvPr id="1030" name="Rectangle 6">
            <a:extLst>
              <a:ext uri="{FF2B5EF4-FFF2-40B4-BE49-F238E27FC236}">
                <a16:creationId xmlns:a16="http://schemas.microsoft.com/office/drawing/2014/main" id="{FDB318B2-AEA4-4675-8FAF-8935AE0A156D}"/>
              </a:ext>
            </a:extLst>
          </p:cNvPr>
          <p:cNvSpPr>
            <a:spLocks noChangeArrowheads="1"/>
          </p:cNvSpPr>
          <p:nvPr/>
        </p:nvSpPr>
        <p:spPr bwMode="ltGray">
          <a:xfrm>
            <a:off x="227013" y="825500"/>
            <a:ext cx="560387"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ahoma" panose="020B0604030504040204" pitchFamily="34" charset="0"/>
                <a:cs typeface="Angsana New" panose="02020603050405020304" pitchFamily="18" charset="-34"/>
              </a:defRPr>
            </a:lvl1pPr>
            <a:lvl2pPr marL="742950" indent="-285750">
              <a:defRPr sz="2800">
                <a:solidFill>
                  <a:schemeClr val="tx1"/>
                </a:solidFill>
                <a:latin typeface="Tahoma" panose="020B0604030504040204" pitchFamily="34" charset="0"/>
                <a:cs typeface="Angsana New" panose="02020603050405020304" pitchFamily="18" charset="-34"/>
              </a:defRPr>
            </a:lvl2pPr>
            <a:lvl3pPr marL="1143000" indent="-228600">
              <a:defRPr sz="2800">
                <a:solidFill>
                  <a:schemeClr val="tx1"/>
                </a:solidFill>
                <a:latin typeface="Tahoma" panose="020B0604030504040204" pitchFamily="34" charset="0"/>
                <a:cs typeface="Angsana New" panose="02020603050405020304" pitchFamily="18" charset="-34"/>
              </a:defRPr>
            </a:lvl3pPr>
            <a:lvl4pPr marL="1600200" indent="-228600">
              <a:defRPr sz="2800">
                <a:solidFill>
                  <a:schemeClr val="tx1"/>
                </a:solidFill>
                <a:latin typeface="Tahoma" panose="020B0604030504040204" pitchFamily="34" charset="0"/>
                <a:cs typeface="Angsana New" panose="02020603050405020304" pitchFamily="18" charset="-34"/>
              </a:defRPr>
            </a:lvl4pPr>
            <a:lvl5pPr marL="2057400" indent="-228600">
              <a:defRPr sz="2800">
                <a:solidFill>
                  <a:schemeClr val="tx1"/>
                </a:solidFill>
                <a:latin typeface="Tahoma" panose="020B060403050404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9pPr>
          </a:lstStyle>
          <a:p>
            <a:pPr algn="ctr" eaLnBrk="1" hangingPunct="1">
              <a:defRPr/>
            </a:pPr>
            <a:endParaRPr kumimoji="1" lang="en-US" sz="2400"/>
          </a:p>
        </p:txBody>
      </p:sp>
      <p:sp>
        <p:nvSpPr>
          <p:cNvPr id="1031" name="Rectangle 7">
            <a:extLst>
              <a:ext uri="{FF2B5EF4-FFF2-40B4-BE49-F238E27FC236}">
                <a16:creationId xmlns:a16="http://schemas.microsoft.com/office/drawing/2014/main" id="{AFCA9E38-D032-473A-BC13-214DFEC75A76}"/>
              </a:ext>
            </a:extLst>
          </p:cNvPr>
          <p:cNvSpPr>
            <a:spLocks noChangeArrowheads="1"/>
          </p:cNvSpPr>
          <p:nvPr/>
        </p:nvSpPr>
        <p:spPr bwMode="gray">
          <a:xfrm>
            <a:off x="862013" y="3683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ahoma" panose="020B0604030504040204" pitchFamily="34" charset="0"/>
                <a:cs typeface="Angsana New" panose="02020603050405020304" pitchFamily="18" charset="-34"/>
              </a:defRPr>
            </a:lvl1pPr>
            <a:lvl2pPr marL="742950" indent="-285750">
              <a:defRPr sz="2800">
                <a:solidFill>
                  <a:schemeClr val="tx1"/>
                </a:solidFill>
                <a:latin typeface="Tahoma" panose="020B0604030504040204" pitchFamily="34" charset="0"/>
                <a:cs typeface="Angsana New" panose="02020603050405020304" pitchFamily="18" charset="-34"/>
              </a:defRPr>
            </a:lvl2pPr>
            <a:lvl3pPr marL="1143000" indent="-228600">
              <a:defRPr sz="2800">
                <a:solidFill>
                  <a:schemeClr val="tx1"/>
                </a:solidFill>
                <a:latin typeface="Tahoma" panose="020B0604030504040204" pitchFamily="34" charset="0"/>
                <a:cs typeface="Angsana New" panose="02020603050405020304" pitchFamily="18" charset="-34"/>
              </a:defRPr>
            </a:lvl3pPr>
            <a:lvl4pPr marL="1600200" indent="-228600">
              <a:defRPr sz="2800">
                <a:solidFill>
                  <a:schemeClr val="tx1"/>
                </a:solidFill>
                <a:latin typeface="Tahoma" panose="020B0604030504040204" pitchFamily="34" charset="0"/>
                <a:cs typeface="Angsana New" panose="02020603050405020304" pitchFamily="18" charset="-34"/>
              </a:defRPr>
            </a:lvl4pPr>
            <a:lvl5pPr marL="2057400" indent="-228600">
              <a:defRPr sz="2800">
                <a:solidFill>
                  <a:schemeClr val="tx1"/>
                </a:solidFill>
                <a:latin typeface="Tahoma" panose="020B060403050404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9pPr>
          </a:lstStyle>
          <a:p>
            <a:pPr algn="ctr" eaLnBrk="1" hangingPunct="1">
              <a:defRPr/>
            </a:pPr>
            <a:endParaRPr kumimoji="1" lang="en-US" sz="2400"/>
          </a:p>
        </p:txBody>
      </p:sp>
      <p:sp>
        <p:nvSpPr>
          <p:cNvPr id="1032" name="Rectangle 8">
            <a:extLst>
              <a:ext uri="{FF2B5EF4-FFF2-40B4-BE49-F238E27FC236}">
                <a16:creationId xmlns:a16="http://schemas.microsoft.com/office/drawing/2014/main" id="{73BBF122-742B-46F4-BE8B-ED879958DF97}"/>
              </a:ext>
            </a:extLst>
          </p:cNvPr>
          <p:cNvSpPr>
            <a:spLocks noChangeArrowheads="1"/>
          </p:cNvSpPr>
          <p:nvPr/>
        </p:nvSpPr>
        <p:spPr bwMode="gray">
          <a:xfrm>
            <a:off x="542925" y="11588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ahoma" panose="020B0604030504040204" pitchFamily="34" charset="0"/>
                <a:cs typeface="Angsana New" panose="02020603050405020304" pitchFamily="18" charset="-34"/>
              </a:defRPr>
            </a:lvl1pPr>
            <a:lvl2pPr marL="742950" indent="-285750">
              <a:defRPr sz="2800">
                <a:solidFill>
                  <a:schemeClr val="tx1"/>
                </a:solidFill>
                <a:latin typeface="Tahoma" panose="020B0604030504040204" pitchFamily="34" charset="0"/>
                <a:cs typeface="Angsana New" panose="02020603050405020304" pitchFamily="18" charset="-34"/>
              </a:defRPr>
            </a:lvl2pPr>
            <a:lvl3pPr marL="1143000" indent="-228600">
              <a:defRPr sz="2800">
                <a:solidFill>
                  <a:schemeClr val="tx1"/>
                </a:solidFill>
                <a:latin typeface="Tahoma" panose="020B0604030504040204" pitchFamily="34" charset="0"/>
                <a:cs typeface="Angsana New" panose="02020603050405020304" pitchFamily="18" charset="-34"/>
              </a:defRPr>
            </a:lvl3pPr>
            <a:lvl4pPr marL="1600200" indent="-228600">
              <a:defRPr sz="2800">
                <a:solidFill>
                  <a:schemeClr val="tx1"/>
                </a:solidFill>
                <a:latin typeface="Tahoma" panose="020B0604030504040204" pitchFamily="34" charset="0"/>
                <a:cs typeface="Angsana New" panose="02020603050405020304" pitchFamily="18" charset="-34"/>
              </a:defRPr>
            </a:lvl4pPr>
            <a:lvl5pPr marL="2057400" indent="-228600">
              <a:defRPr sz="2800">
                <a:solidFill>
                  <a:schemeClr val="tx1"/>
                </a:solidFill>
                <a:latin typeface="Tahoma" panose="020B060403050404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Tahoma" panose="020B0604030504040204" pitchFamily="34" charset="0"/>
                <a:cs typeface="Angsana New" panose="02020603050405020304" pitchFamily="18" charset="-34"/>
              </a:defRPr>
            </a:lvl9pPr>
          </a:lstStyle>
          <a:p>
            <a:pPr algn="ctr" eaLnBrk="1" hangingPunct="1">
              <a:defRPr/>
            </a:pPr>
            <a:endParaRPr kumimoji="1" lang="en-US" sz="2400"/>
          </a:p>
        </p:txBody>
      </p:sp>
      <p:sp>
        <p:nvSpPr>
          <p:cNvPr id="1033" name="Rectangle 9">
            <a:extLst>
              <a:ext uri="{FF2B5EF4-FFF2-40B4-BE49-F238E27FC236}">
                <a16:creationId xmlns:a16="http://schemas.microsoft.com/office/drawing/2014/main" id="{B60B71CA-DF40-4521-B676-CB2ECE770001}"/>
              </a:ext>
            </a:extLst>
          </p:cNvPr>
          <p:cNvSpPr>
            <a:spLocks noGrp="1" noChangeArrowheads="1"/>
          </p:cNvSpPr>
          <p:nvPr>
            <p:ph type="title"/>
          </p:nvPr>
        </p:nvSpPr>
        <p:spPr bwMode="auto">
          <a:xfrm>
            <a:off x="1150938" y="214313"/>
            <a:ext cx="7793037"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th-TH"/>
              <a:t>Click to edit Master title style</a:t>
            </a:r>
          </a:p>
        </p:txBody>
      </p:sp>
      <p:sp>
        <p:nvSpPr>
          <p:cNvPr id="1034" name="Rectangle 10">
            <a:extLst>
              <a:ext uri="{FF2B5EF4-FFF2-40B4-BE49-F238E27FC236}">
                <a16:creationId xmlns:a16="http://schemas.microsoft.com/office/drawing/2014/main" id="{95CCED2B-1ED1-4112-9BB9-EB4347106D1D}"/>
              </a:ext>
            </a:extLst>
          </p:cNvPr>
          <p:cNvSpPr>
            <a:spLocks noGrp="1" noChangeArrowheads="1"/>
          </p:cNvSpPr>
          <p:nvPr>
            <p:ph type="body" idx="1"/>
          </p:nvPr>
        </p:nvSpPr>
        <p:spPr bwMode="auto">
          <a:xfrm>
            <a:off x="1182688" y="1412875"/>
            <a:ext cx="7772400" cy="471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th-TH"/>
              <a:t>Click to edit Master text styles</a:t>
            </a:r>
          </a:p>
          <a:p>
            <a:pPr lvl="1"/>
            <a:r>
              <a:rPr lang="en-US" altLang="th-TH"/>
              <a:t>Second level</a:t>
            </a:r>
          </a:p>
          <a:p>
            <a:pPr lvl="2"/>
            <a:r>
              <a:rPr lang="en-US" altLang="th-TH"/>
              <a:t>Third level</a:t>
            </a:r>
          </a:p>
          <a:p>
            <a:pPr lvl="3"/>
            <a:r>
              <a:rPr lang="en-US" altLang="th-TH"/>
              <a:t>Fourth level</a:t>
            </a:r>
          </a:p>
          <a:p>
            <a:pPr lvl="4"/>
            <a:r>
              <a:rPr lang="en-US" altLang="th-TH"/>
              <a:t>Fifth level</a:t>
            </a:r>
          </a:p>
        </p:txBody>
      </p:sp>
      <p:sp>
        <p:nvSpPr>
          <p:cNvPr id="50187" name="Rectangle 11">
            <a:extLst>
              <a:ext uri="{FF2B5EF4-FFF2-40B4-BE49-F238E27FC236}">
                <a16:creationId xmlns:a16="http://schemas.microsoft.com/office/drawing/2014/main" id="{AB69DAA0-EFC7-4D05-821D-3FF6E0F3EF2B}"/>
              </a:ext>
            </a:extLst>
          </p:cNvPr>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th-TH"/>
          </a:p>
        </p:txBody>
      </p:sp>
      <p:sp>
        <p:nvSpPr>
          <p:cNvPr id="50188" name="Rectangle 12">
            <a:extLst>
              <a:ext uri="{FF2B5EF4-FFF2-40B4-BE49-F238E27FC236}">
                <a16:creationId xmlns:a16="http://schemas.microsoft.com/office/drawing/2014/main" id="{13D9AD11-BE5E-46E7-80C6-9C84F79060B2}"/>
              </a:ext>
            </a:extLst>
          </p:cNvPr>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th-TH"/>
          </a:p>
        </p:txBody>
      </p:sp>
      <p:sp>
        <p:nvSpPr>
          <p:cNvPr id="50189" name="Rectangle 13">
            <a:extLst>
              <a:ext uri="{FF2B5EF4-FFF2-40B4-BE49-F238E27FC236}">
                <a16:creationId xmlns:a16="http://schemas.microsoft.com/office/drawing/2014/main" id="{22D8C479-191F-4C25-8257-F25F217FBDD4}"/>
              </a:ext>
            </a:extLst>
          </p:cNvPr>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16D00BCA-8401-499E-9D02-1A3BA3FC39CA}" type="slidenum">
              <a:rPr lang="en-US"/>
              <a:pPr>
                <a:defRPr/>
              </a:pPr>
              <a:t>‹#›</a:t>
            </a:fld>
            <a:endParaRPr lang="th-TH"/>
          </a:p>
        </p:txBody>
      </p:sp>
    </p:spTree>
  </p:cSld>
  <p:clrMap bg1="lt1" tx1="dk1" bg2="lt2" tx2="dk2" accent1="accent1" accent2="accent2" accent3="accent3" accent4="accent4" accent5="accent5" accent6="accent6" hlink="hlink" folHlink="folHlink"/>
  <p:sldLayoutIdLst>
    <p:sldLayoutId id="2147484210" r:id="rId1"/>
    <p:sldLayoutId id="2147484196" r:id="rId2"/>
    <p:sldLayoutId id="2147484197" r:id="rId3"/>
    <p:sldLayoutId id="2147484198" r:id="rId4"/>
    <p:sldLayoutId id="2147484199" r:id="rId5"/>
    <p:sldLayoutId id="2147484200" r:id="rId6"/>
    <p:sldLayoutId id="2147484201" r:id="rId7"/>
    <p:sldLayoutId id="2147484202" r:id="rId8"/>
    <p:sldLayoutId id="2147484203" r:id="rId9"/>
    <p:sldLayoutId id="2147484204" r:id="rId10"/>
    <p:sldLayoutId id="2147484205" r:id="rId11"/>
    <p:sldLayoutId id="2147484206" r:id="rId12"/>
    <p:sldLayoutId id="2147484207" r:id="rId13"/>
    <p:sldLayoutId id="2147484208" r:id="rId14"/>
    <p:sldLayoutId id="2147484209" r:id="rId15"/>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cs typeface="Angsana New" pitchFamily="18" charset="-34"/>
        </a:defRPr>
      </a:lvl2pPr>
      <a:lvl3pPr algn="l" rtl="0" eaLnBrk="0" fontAlgn="base" hangingPunct="0">
        <a:spcBef>
          <a:spcPct val="0"/>
        </a:spcBef>
        <a:spcAft>
          <a:spcPct val="0"/>
        </a:spcAft>
        <a:defRPr sz="4400">
          <a:solidFill>
            <a:schemeClr val="tx2"/>
          </a:solidFill>
          <a:latin typeface="Tahoma" pitchFamily="34" charset="0"/>
          <a:cs typeface="Angsana New" pitchFamily="18" charset="-34"/>
        </a:defRPr>
      </a:lvl3pPr>
      <a:lvl4pPr algn="l" rtl="0" eaLnBrk="0" fontAlgn="base" hangingPunct="0">
        <a:spcBef>
          <a:spcPct val="0"/>
        </a:spcBef>
        <a:spcAft>
          <a:spcPct val="0"/>
        </a:spcAft>
        <a:defRPr sz="4400">
          <a:solidFill>
            <a:schemeClr val="tx2"/>
          </a:solidFill>
          <a:latin typeface="Tahoma" pitchFamily="34" charset="0"/>
          <a:cs typeface="Angsana New" pitchFamily="18" charset="-34"/>
        </a:defRPr>
      </a:lvl4pPr>
      <a:lvl5pPr algn="l" rtl="0" eaLnBrk="0" fontAlgn="base" hangingPunct="0">
        <a:spcBef>
          <a:spcPct val="0"/>
        </a:spcBef>
        <a:spcAft>
          <a:spcPct val="0"/>
        </a:spcAft>
        <a:defRPr sz="4400">
          <a:solidFill>
            <a:schemeClr val="tx2"/>
          </a:solidFill>
          <a:latin typeface="Tahoma" pitchFamily="34" charset="0"/>
          <a:cs typeface="Angsana New" pitchFamily="18" charset="-34"/>
        </a:defRPr>
      </a:lvl5pPr>
      <a:lvl6pPr marL="457200" algn="l" rtl="0" fontAlgn="base">
        <a:spcBef>
          <a:spcPct val="0"/>
        </a:spcBef>
        <a:spcAft>
          <a:spcPct val="0"/>
        </a:spcAft>
        <a:defRPr sz="4400">
          <a:solidFill>
            <a:schemeClr val="tx2"/>
          </a:solidFill>
          <a:latin typeface="Tahoma" pitchFamily="34" charset="0"/>
          <a:cs typeface="Angsana New" pitchFamily="18" charset="-34"/>
        </a:defRPr>
      </a:lvl6pPr>
      <a:lvl7pPr marL="914400" algn="l" rtl="0" fontAlgn="base">
        <a:spcBef>
          <a:spcPct val="0"/>
        </a:spcBef>
        <a:spcAft>
          <a:spcPct val="0"/>
        </a:spcAft>
        <a:defRPr sz="4400">
          <a:solidFill>
            <a:schemeClr val="tx2"/>
          </a:solidFill>
          <a:latin typeface="Tahoma" pitchFamily="34" charset="0"/>
          <a:cs typeface="Angsana New" pitchFamily="18" charset="-34"/>
        </a:defRPr>
      </a:lvl7pPr>
      <a:lvl8pPr marL="1371600" algn="l" rtl="0" fontAlgn="base">
        <a:spcBef>
          <a:spcPct val="0"/>
        </a:spcBef>
        <a:spcAft>
          <a:spcPct val="0"/>
        </a:spcAft>
        <a:defRPr sz="4400">
          <a:solidFill>
            <a:schemeClr val="tx2"/>
          </a:solidFill>
          <a:latin typeface="Tahoma" pitchFamily="34" charset="0"/>
          <a:cs typeface="Angsana New" pitchFamily="18" charset="-34"/>
        </a:defRPr>
      </a:lvl8pPr>
      <a:lvl9pPr marL="1828800" algn="l" rtl="0" fontAlgn="base">
        <a:spcBef>
          <a:spcPct val="0"/>
        </a:spcBef>
        <a:spcAft>
          <a:spcPct val="0"/>
        </a:spcAft>
        <a:defRPr sz="4400">
          <a:solidFill>
            <a:schemeClr val="tx2"/>
          </a:solidFill>
          <a:latin typeface="Tahoma" pitchFamily="34" charset="0"/>
          <a:cs typeface="Angsana New" pitchFamily="18" charset="-34"/>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th-TH" dirty="0"/>
              <a:t>ITEC0764</a:t>
            </a:r>
            <a:endParaRPr lang="th-TH" dirty="0"/>
          </a:p>
        </p:txBody>
      </p:sp>
      <p:sp>
        <p:nvSpPr>
          <p:cNvPr id="3" name="Subtitle 2"/>
          <p:cNvSpPr>
            <a:spLocks noGrp="1"/>
          </p:cNvSpPr>
          <p:nvPr>
            <p:ph type="subTitle" idx="1"/>
          </p:nvPr>
        </p:nvSpPr>
        <p:spPr/>
        <p:txBody>
          <a:bodyPr/>
          <a:lstStyle/>
          <a:p>
            <a:pPr eaLnBrk="1" hangingPunct="1"/>
            <a:r>
              <a:rPr lang="en-US" altLang="th-TH" dirty="0"/>
              <a:t>Tools and Programming </a:t>
            </a:r>
          </a:p>
          <a:p>
            <a:pPr eaLnBrk="1" hangingPunct="1"/>
            <a:r>
              <a:rPr lang="en-US" altLang="th-TH" dirty="0"/>
              <a:t>for Data Analytics</a:t>
            </a:r>
          </a:p>
          <a:p>
            <a:r>
              <a:rPr lang="en-US" dirty="0"/>
              <a:t>Excel V. 2016 (2)</a:t>
            </a:r>
            <a:endParaRPr lang="th-TH" dirty="0"/>
          </a:p>
        </p:txBody>
      </p:sp>
    </p:spTree>
    <p:extLst>
      <p:ext uri="{BB962C8B-B14F-4D97-AF65-F5344CB8AC3E}">
        <p14:creationId xmlns:p14="http://schemas.microsoft.com/office/powerpoint/2010/main" val="3253723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1CCCE-B0DE-4830-BFB0-BED50DB26FA7}"/>
              </a:ext>
            </a:extLst>
          </p:cNvPr>
          <p:cNvSpPr>
            <a:spLocks noGrp="1"/>
          </p:cNvSpPr>
          <p:nvPr>
            <p:ph type="title"/>
          </p:nvPr>
        </p:nvSpPr>
        <p:spPr/>
        <p:txBody>
          <a:bodyPr/>
          <a:lstStyle/>
          <a:p>
            <a:r>
              <a:rPr lang="en-US" dirty="0"/>
              <a:t>ANOVA</a:t>
            </a:r>
          </a:p>
        </p:txBody>
      </p:sp>
      <p:sp>
        <p:nvSpPr>
          <p:cNvPr id="3" name="Content Placeholder 2">
            <a:extLst>
              <a:ext uri="{FF2B5EF4-FFF2-40B4-BE49-F238E27FC236}">
                <a16:creationId xmlns:a16="http://schemas.microsoft.com/office/drawing/2014/main" id="{A8BFA015-22D6-4ECB-AD9C-EDE3E7F6F765}"/>
              </a:ext>
            </a:extLst>
          </p:cNvPr>
          <p:cNvSpPr>
            <a:spLocks noGrp="1"/>
          </p:cNvSpPr>
          <p:nvPr>
            <p:ph idx="1"/>
          </p:nvPr>
        </p:nvSpPr>
        <p:spPr/>
        <p:txBody>
          <a:bodyPr/>
          <a:lstStyle/>
          <a:p>
            <a:r>
              <a:rPr lang="en-US" dirty="0"/>
              <a:t>Two-Factor with Replication</a:t>
            </a:r>
          </a:p>
          <a:p>
            <a:pPr lvl="1"/>
            <a:r>
              <a:rPr lang="en-US" dirty="0"/>
              <a:t>This analysis tool is useful when data can be classified along two different dimensions. </a:t>
            </a:r>
          </a:p>
          <a:p>
            <a:r>
              <a:rPr lang="en-US" dirty="0"/>
              <a:t>Two-Factor Without Replication</a:t>
            </a:r>
          </a:p>
          <a:p>
            <a:pPr lvl="1"/>
            <a:r>
              <a:rPr lang="en-US" dirty="0"/>
              <a:t>This analysis tool is useful when data is classified on two different dimensions as in the Two-Factor case With Replication. However, for this tool it is assumed that there is only a single observation for each pair</a:t>
            </a:r>
          </a:p>
        </p:txBody>
      </p:sp>
      <p:sp>
        <p:nvSpPr>
          <p:cNvPr id="4" name="Slide Number Placeholder 3">
            <a:extLst>
              <a:ext uri="{FF2B5EF4-FFF2-40B4-BE49-F238E27FC236}">
                <a16:creationId xmlns:a16="http://schemas.microsoft.com/office/drawing/2014/main" id="{4CD4F6D3-BFE0-4C53-A7C9-FA79ECD02A95}"/>
              </a:ext>
            </a:extLst>
          </p:cNvPr>
          <p:cNvSpPr>
            <a:spLocks noGrp="1"/>
          </p:cNvSpPr>
          <p:nvPr>
            <p:ph type="sldNum" sz="quarter" idx="12"/>
          </p:nvPr>
        </p:nvSpPr>
        <p:spPr/>
        <p:txBody>
          <a:bodyPr/>
          <a:lstStyle/>
          <a:p>
            <a:pPr>
              <a:defRPr/>
            </a:pPr>
            <a:fld id="{D31A8733-697F-4ADD-9D1B-D332E8A71587}" type="slidenum">
              <a:rPr lang="en-US" smtClean="0"/>
              <a:pPr>
                <a:defRPr/>
              </a:pPr>
              <a:t>10</a:t>
            </a:fld>
            <a:endParaRPr lang="th-TH"/>
          </a:p>
        </p:txBody>
      </p:sp>
    </p:spTree>
    <p:extLst>
      <p:ext uri="{BB962C8B-B14F-4D97-AF65-F5344CB8AC3E}">
        <p14:creationId xmlns:p14="http://schemas.microsoft.com/office/powerpoint/2010/main" val="3252258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74BBC-7C66-41EC-8BB8-CD9700AE4E89}"/>
              </a:ext>
            </a:extLst>
          </p:cNvPr>
          <p:cNvSpPr>
            <a:spLocks noGrp="1"/>
          </p:cNvSpPr>
          <p:nvPr>
            <p:ph type="title"/>
          </p:nvPr>
        </p:nvSpPr>
        <p:spPr/>
        <p:txBody>
          <a:bodyPr/>
          <a:lstStyle/>
          <a:p>
            <a:r>
              <a:rPr lang="en-US" dirty="0"/>
              <a:t>Regression</a:t>
            </a:r>
          </a:p>
        </p:txBody>
      </p:sp>
      <p:sp>
        <p:nvSpPr>
          <p:cNvPr id="3" name="Content Placeholder 2">
            <a:extLst>
              <a:ext uri="{FF2B5EF4-FFF2-40B4-BE49-F238E27FC236}">
                <a16:creationId xmlns:a16="http://schemas.microsoft.com/office/drawing/2014/main" id="{61DB60F0-D43C-4889-8AD4-DE695566A918}"/>
              </a:ext>
            </a:extLst>
          </p:cNvPr>
          <p:cNvSpPr>
            <a:spLocks noGrp="1"/>
          </p:cNvSpPr>
          <p:nvPr>
            <p:ph idx="1"/>
          </p:nvPr>
        </p:nvSpPr>
        <p:spPr/>
        <p:txBody>
          <a:bodyPr/>
          <a:lstStyle/>
          <a:p>
            <a:r>
              <a:rPr lang="en-US" dirty="0"/>
              <a:t>The Regression analysis tool performs linear regression analysis by using the "least squares" method to fit a line through a set of observations. You can analyze how a single dependent variable is affected by the values of one or more independent variables. </a:t>
            </a:r>
          </a:p>
        </p:txBody>
      </p:sp>
      <p:sp>
        <p:nvSpPr>
          <p:cNvPr id="4" name="Slide Number Placeholder 3">
            <a:extLst>
              <a:ext uri="{FF2B5EF4-FFF2-40B4-BE49-F238E27FC236}">
                <a16:creationId xmlns:a16="http://schemas.microsoft.com/office/drawing/2014/main" id="{E21881CD-4218-40DE-BEBC-606F4C841229}"/>
              </a:ext>
            </a:extLst>
          </p:cNvPr>
          <p:cNvSpPr>
            <a:spLocks noGrp="1"/>
          </p:cNvSpPr>
          <p:nvPr>
            <p:ph type="sldNum" sz="quarter" idx="12"/>
          </p:nvPr>
        </p:nvSpPr>
        <p:spPr/>
        <p:txBody>
          <a:bodyPr/>
          <a:lstStyle/>
          <a:p>
            <a:pPr>
              <a:defRPr/>
            </a:pPr>
            <a:fld id="{D31A8733-697F-4ADD-9D1B-D332E8A71587}" type="slidenum">
              <a:rPr lang="en-US" smtClean="0"/>
              <a:pPr>
                <a:defRPr/>
              </a:pPr>
              <a:t>11</a:t>
            </a:fld>
            <a:endParaRPr lang="th-TH"/>
          </a:p>
        </p:txBody>
      </p:sp>
    </p:spTree>
    <p:extLst>
      <p:ext uri="{BB962C8B-B14F-4D97-AF65-F5344CB8AC3E}">
        <p14:creationId xmlns:p14="http://schemas.microsoft.com/office/powerpoint/2010/main" val="3231232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53624-C07F-4426-BDE4-C930138AE019}"/>
              </a:ext>
            </a:extLst>
          </p:cNvPr>
          <p:cNvSpPr>
            <a:spLocks noGrp="1"/>
          </p:cNvSpPr>
          <p:nvPr>
            <p:ph type="title"/>
          </p:nvPr>
        </p:nvSpPr>
        <p:spPr/>
        <p:txBody>
          <a:bodyPr/>
          <a:lstStyle/>
          <a:p>
            <a:r>
              <a:rPr lang="en-US" dirty="0"/>
              <a:t>Regression</a:t>
            </a:r>
          </a:p>
        </p:txBody>
      </p:sp>
      <p:sp>
        <p:nvSpPr>
          <p:cNvPr id="3" name="Content Placeholder 2">
            <a:extLst>
              <a:ext uri="{FF2B5EF4-FFF2-40B4-BE49-F238E27FC236}">
                <a16:creationId xmlns:a16="http://schemas.microsoft.com/office/drawing/2014/main" id="{36601545-B6B7-43D6-8F5D-8B3CC6714A8B}"/>
              </a:ext>
            </a:extLst>
          </p:cNvPr>
          <p:cNvSpPr>
            <a:spLocks noGrp="1"/>
          </p:cNvSpPr>
          <p:nvPr>
            <p:ph idx="1"/>
          </p:nvPr>
        </p:nvSpPr>
        <p:spPr/>
        <p:txBody>
          <a:bodyPr/>
          <a:lstStyle/>
          <a:p>
            <a:r>
              <a:rPr lang="en-US" dirty="0"/>
              <a:t>For example, you can analyze how an athlete's performance is affected by such factors as age, height, and weight. You can apportion shares in the performance measure to each of these three factors, based on a set of performance data, and then use the results to predict the performance of a new, untested athlete.</a:t>
            </a:r>
          </a:p>
        </p:txBody>
      </p:sp>
      <p:sp>
        <p:nvSpPr>
          <p:cNvPr id="4" name="Slide Number Placeholder 3">
            <a:extLst>
              <a:ext uri="{FF2B5EF4-FFF2-40B4-BE49-F238E27FC236}">
                <a16:creationId xmlns:a16="http://schemas.microsoft.com/office/drawing/2014/main" id="{64CC9C3A-F395-4553-93A7-38D2DCE095A7}"/>
              </a:ext>
            </a:extLst>
          </p:cNvPr>
          <p:cNvSpPr>
            <a:spLocks noGrp="1"/>
          </p:cNvSpPr>
          <p:nvPr>
            <p:ph type="sldNum" sz="quarter" idx="12"/>
          </p:nvPr>
        </p:nvSpPr>
        <p:spPr/>
        <p:txBody>
          <a:bodyPr/>
          <a:lstStyle/>
          <a:p>
            <a:pPr>
              <a:defRPr/>
            </a:pPr>
            <a:fld id="{D31A8733-697F-4ADD-9D1B-D332E8A71587}" type="slidenum">
              <a:rPr lang="en-US" smtClean="0"/>
              <a:pPr>
                <a:defRPr/>
              </a:pPr>
              <a:t>12</a:t>
            </a:fld>
            <a:endParaRPr lang="th-TH"/>
          </a:p>
        </p:txBody>
      </p:sp>
    </p:spTree>
    <p:extLst>
      <p:ext uri="{BB962C8B-B14F-4D97-AF65-F5344CB8AC3E}">
        <p14:creationId xmlns:p14="http://schemas.microsoft.com/office/powerpoint/2010/main" val="213423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3DFD7-E7D0-42EE-B3A5-98DA51E4B3CD}"/>
              </a:ext>
            </a:extLst>
          </p:cNvPr>
          <p:cNvSpPr>
            <a:spLocks noGrp="1"/>
          </p:cNvSpPr>
          <p:nvPr>
            <p:ph type="title"/>
          </p:nvPr>
        </p:nvSpPr>
        <p:spPr/>
        <p:txBody>
          <a:bodyPr/>
          <a:lstStyle/>
          <a:p>
            <a:r>
              <a:rPr lang="en-US" dirty="0"/>
              <a:t>Sampling</a:t>
            </a:r>
          </a:p>
        </p:txBody>
      </p:sp>
      <p:sp>
        <p:nvSpPr>
          <p:cNvPr id="3" name="Content Placeholder 2">
            <a:extLst>
              <a:ext uri="{FF2B5EF4-FFF2-40B4-BE49-F238E27FC236}">
                <a16:creationId xmlns:a16="http://schemas.microsoft.com/office/drawing/2014/main" id="{B3CA75BC-96F5-4D40-A9B6-86D9995383C8}"/>
              </a:ext>
            </a:extLst>
          </p:cNvPr>
          <p:cNvSpPr>
            <a:spLocks noGrp="1"/>
          </p:cNvSpPr>
          <p:nvPr>
            <p:ph idx="1"/>
          </p:nvPr>
        </p:nvSpPr>
        <p:spPr/>
        <p:txBody>
          <a:bodyPr/>
          <a:lstStyle/>
          <a:p>
            <a:r>
              <a:rPr lang="en-US" dirty="0"/>
              <a:t>The Sampling analysis tool creates a sample from a population by treating the input range as a population. When the population is too large to process or chart, you can use a representative sample. You can also create a sample that contains only the values from a particular part of a cycle if you believe that the input data is periodic.</a:t>
            </a:r>
          </a:p>
        </p:txBody>
      </p:sp>
      <p:sp>
        <p:nvSpPr>
          <p:cNvPr id="4" name="Slide Number Placeholder 3">
            <a:extLst>
              <a:ext uri="{FF2B5EF4-FFF2-40B4-BE49-F238E27FC236}">
                <a16:creationId xmlns:a16="http://schemas.microsoft.com/office/drawing/2014/main" id="{98F8C4B9-27CE-43E3-827A-5B2073C95410}"/>
              </a:ext>
            </a:extLst>
          </p:cNvPr>
          <p:cNvSpPr>
            <a:spLocks noGrp="1"/>
          </p:cNvSpPr>
          <p:nvPr>
            <p:ph type="sldNum" sz="quarter" idx="12"/>
          </p:nvPr>
        </p:nvSpPr>
        <p:spPr/>
        <p:txBody>
          <a:bodyPr/>
          <a:lstStyle/>
          <a:p>
            <a:pPr>
              <a:defRPr/>
            </a:pPr>
            <a:fld id="{D31A8733-697F-4ADD-9D1B-D332E8A71587}" type="slidenum">
              <a:rPr lang="en-US" smtClean="0"/>
              <a:pPr>
                <a:defRPr/>
              </a:pPr>
              <a:t>2</a:t>
            </a:fld>
            <a:endParaRPr lang="th-TH"/>
          </a:p>
        </p:txBody>
      </p:sp>
    </p:spTree>
    <p:extLst>
      <p:ext uri="{BB962C8B-B14F-4D97-AF65-F5344CB8AC3E}">
        <p14:creationId xmlns:p14="http://schemas.microsoft.com/office/powerpoint/2010/main" val="2443798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1D859-20AB-4F62-A8FE-B9A5A5AB66E8}"/>
              </a:ext>
            </a:extLst>
          </p:cNvPr>
          <p:cNvSpPr>
            <a:spLocks noGrp="1"/>
          </p:cNvSpPr>
          <p:nvPr>
            <p:ph type="title"/>
          </p:nvPr>
        </p:nvSpPr>
        <p:spPr/>
        <p:txBody>
          <a:bodyPr/>
          <a:lstStyle/>
          <a:p>
            <a:r>
              <a:rPr lang="en-US" dirty="0"/>
              <a:t>Rank and Percentile</a:t>
            </a:r>
          </a:p>
        </p:txBody>
      </p:sp>
      <p:sp>
        <p:nvSpPr>
          <p:cNvPr id="3" name="Content Placeholder 2">
            <a:extLst>
              <a:ext uri="{FF2B5EF4-FFF2-40B4-BE49-F238E27FC236}">
                <a16:creationId xmlns:a16="http://schemas.microsoft.com/office/drawing/2014/main" id="{44A1F0E8-D7F8-4F53-8B3A-41909ED7FD13}"/>
              </a:ext>
            </a:extLst>
          </p:cNvPr>
          <p:cNvSpPr>
            <a:spLocks noGrp="1"/>
          </p:cNvSpPr>
          <p:nvPr>
            <p:ph idx="1"/>
          </p:nvPr>
        </p:nvSpPr>
        <p:spPr/>
        <p:txBody>
          <a:bodyPr/>
          <a:lstStyle/>
          <a:p>
            <a:r>
              <a:rPr lang="en-US" dirty="0"/>
              <a:t>The Rank and Percentile analysis tool produces a table that contains the ordinal and percentage rank of each value in a data set. You can analyze the relative standing of values in a data set</a:t>
            </a:r>
          </a:p>
          <a:p>
            <a:r>
              <a:rPr lang="en-US" dirty="0"/>
              <a:t>Function in Excel</a:t>
            </a:r>
          </a:p>
          <a:p>
            <a:pPr lvl="1"/>
            <a:r>
              <a:rPr lang="en-US" dirty="0"/>
              <a:t>RANK.EQ and PERCENTRANK.INC.</a:t>
            </a:r>
          </a:p>
        </p:txBody>
      </p:sp>
      <p:sp>
        <p:nvSpPr>
          <p:cNvPr id="4" name="Slide Number Placeholder 3">
            <a:extLst>
              <a:ext uri="{FF2B5EF4-FFF2-40B4-BE49-F238E27FC236}">
                <a16:creationId xmlns:a16="http://schemas.microsoft.com/office/drawing/2014/main" id="{2BE92F57-DB1E-4247-A104-D7C52254D960}"/>
              </a:ext>
            </a:extLst>
          </p:cNvPr>
          <p:cNvSpPr>
            <a:spLocks noGrp="1"/>
          </p:cNvSpPr>
          <p:nvPr>
            <p:ph type="sldNum" sz="quarter" idx="12"/>
          </p:nvPr>
        </p:nvSpPr>
        <p:spPr/>
        <p:txBody>
          <a:bodyPr/>
          <a:lstStyle/>
          <a:p>
            <a:pPr>
              <a:defRPr/>
            </a:pPr>
            <a:fld id="{D31A8733-697F-4ADD-9D1B-D332E8A71587}" type="slidenum">
              <a:rPr lang="en-US" smtClean="0"/>
              <a:pPr>
                <a:defRPr/>
              </a:pPr>
              <a:t>3</a:t>
            </a:fld>
            <a:endParaRPr lang="th-TH"/>
          </a:p>
        </p:txBody>
      </p:sp>
    </p:spTree>
    <p:extLst>
      <p:ext uri="{BB962C8B-B14F-4D97-AF65-F5344CB8AC3E}">
        <p14:creationId xmlns:p14="http://schemas.microsoft.com/office/powerpoint/2010/main" val="3058024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122BC-15B3-4277-AE00-32FA2694F591}"/>
              </a:ext>
            </a:extLst>
          </p:cNvPr>
          <p:cNvSpPr>
            <a:spLocks noGrp="1"/>
          </p:cNvSpPr>
          <p:nvPr>
            <p:ph type="title"/>
          </p:nvPr>
        </p:nvSpPr>
        <p:spPr/>
        <p:txBody>
          <a:bodyPr/>
          <a:lstStyle/>
          <a:p>
            <a:r>
              <a:rPr lang="en-US" dirty="0"/>
              <a:t>Descriptive Statistics</a:t>
            </a:r>
          </a:p>
        </p:txBody>
      </p:sp>
      <p:sp>
        <p:nvSpPr>
          <p:cNvPr id="3" name="Content Placeholder 2">
            <a:extLst>
              <a:ext uri="{FF2B5EF4-FFF2-40B4-BE49-F238E27FC236}">
                <a16:creationId xmlns:a16="http://schemas.microsoft.com/office/drawing/2014/main" id="{B77EEEBB-58BB-47F9-8A1A-CB85F078E878}"/>
              </a:ext>
            </a:extLst>
          </p:cNvPr>
          <p:cNvSpPr>
            <a:spLocks noGrp="1"/>
          </p:cNvSpPr>
          <p:nvPr>
            <p:ph idx="1"/>
          </p:nvPr>
        </p:nvSpPr>
        <p:spPr/>
        <p:txBody>
          <a:bodyPr/>
          <a:lstStyle/>
          <a:p>
            <a:r>
              <a:rPr lang="en-US" dirty="0"/>
              <a:t>The Descriptive Statistics analysis tool generates a report of univariate statistics for data in the input range, providing information about the central tendency and variability of your data.</a:t>
            </a:r>
          </a:p>
        </p:txBody>
      </p:sp>
      <p:sp>
        <p:nvSpPr>
          <p:cNvPr id="4" name="Slide Number Placeholder 3">
            <a:extLst>
              <a:ext uri="{FF2B5EF4-FFF2-40B4-BE49-F238E27FC236}">
                <a16:creationId xmlns:a16="http://schemas.microsoft.com/office/drawing/2014/main" id="{7B1C4CE2-BE61-4A8E-9569-2FA5D2BCF4D9}"/>
              </a:ext>
            </a:extLst>
          </p:cNvPr>
          <p:cNvSpPr>
            <a:spLocks noGrp="1"/>
          </p:cNvSpPr>
          <p:nvPr>
            <p:ph type="sldNum" sz="quarter" idx="12"/>
          </p:nvPr>
        </p:nvSpPr>
        <p:spPr/>
        <p:txBody>
          <a:bodyPr/>
          <a:lstStyle/>
          <a:p>
            <a:pPr>
              <a:defRPr/>
            </a:pPr>
            <a:fld id="{D31A8733-697F-4ADD-9D1B-D332E8A71587}" type="slidenum">
              <a:rPr lang="en-US" smtClean="0"/>
              <a:pPr>
                <a:defRPr/>
              </a:pPr>
              <a:t>4</a:t>
            </a:fld>
            <a:endParaRPr lang="th-TH"/>
          </a:p>
        </p:txBody>
      </p:sp>
    </p:spTree>
    <p:extLst>
      <p:ext uri="{BB962C8B-B14F-4D97-AF65-F5344CB8AC3E}">
        <p14:creationId xmlns:p14="http://schemas.microsoft.com/office/powerpoint/2010/main" val="580585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C9504-0E0B-4CED-9632-5302978D2450}"/>
              </a:ext>
            </a:extLst>
          </p:cNvPr>
          <p:cNvSpPr>
            <a:spLocks noGrp="1"/>
          </p:cNvSpPr>
          <p:nvPr>
            <p:ph type="title"/>
          </p:nvPr>
        </p:nvSpPr>
        <p:spPr/>
        <p:txBody>
          <a:bodyPr/>
          <a:lstStyle/>
          <a:p>
            <a:r>
              <a:rPr lang="en-US" dirty="0"/>
              <a:t>Z-test</a:t>
            </a:r>
          </a:p>
        </p:txBody>
      </p:sp>
      <p:sp>
        <p:nvSpPr>
          <p:cNvPr id="3" name="Content Placeholder 2">
            <a:extLst>
              <a:ext uri="{FF2B5EF4-FFF2-40B4-BE49-F238E27FC236}">
                <a16:creationId xmlns:a16="http://schemas.microsoft.com/office/drawing/2014/main" id="{333EA2E5-F0CC-461C-889A-281EAE022803}"/>
              </a:ext>
            </a:extLst>
          </p:cNvPr>
          <p:cNvSpPr>
            <a:spLocks noGrp="1"/>
          </p:cNvSpPr>
          <p:nvPr>
            <p:ph idx="1"/>
          </p:nvPr>
        </p:nvSpPr>
        <p:spPr/>
        <p:txBody>
          <a:bodyPr/>
          <a:lstStyle/>
          <a:p>
            <a:r>
              <a:rPr lang="en-US" dirty="0"/>
              <a:t>The z-Test: Two Sample for Means analysis tool performs a two sample z-Test for means with known variances. This tool is used to test the null hypothesis that there is no difference between two population means against either one-sided or two-sided alternative hypotheses</a:t>
            </a:r>
          </a:p>
        </p:txBody>
      </p:sp>
      <p:sp>
        <p:nvSpPr>
          <p:cNvPr id="4" name="Slide Number Placeholder 3">
            <a:extLst>
              <a:ext uri="{FF2B5EF4-FFF2-40B4-BE49-F238E27FC236}">
                <a16:creationId xmlns:a16="http://schemas.microsoft.com/office/drawing/2014/main" id="{2A55BE3D-F9E9-42BF-95D5-B23096130005}"/>
              </a:ext>
            </a:extLst>
          </p:cNvPr>
          <p:cNvSpPr>
            <a:spLocks noGrp="1"/>
          </p:cNvSpPr>
          <p:nvPr>
            <p:ph type="sldNum" sz="quarter" idx="12"/>
          </p:nvPr>
        </p:nvSpPr>
        <p:spPr/>
        <p:txBody>
          <a:bodyPr/>
          <a:lstStyle/>
          <a:p>
            <a:pPr>
              <a:defRPr/>
            </a:pPr>
            <a:fld id="{D31A8733-697F-4ADD-9D1B-D332E8A71587}" type="slidenum">
              <a:rPr lang="en-US" smtClean="0"/>
              <a:pPr>
                <a:defRPr/>
              </a:pPr>
              <a:t>5</a:t>
            </a:fld>
            <a:endParaRPr lang="th-TH"/>
          </a:p>
        </p:txBody>
      </p:sp>
    </p:spTree>
    <p:extLst>
      <p:ext uri="{BB962C8B-B14F-4D97-AF65-F5344CB8AC3E}">
        <p14:creationId xmlns:p14="http://schemas.microsoft.com/office/powerpoint/2010/main" val="1789649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F76C4-99DF-4FB2-AD33-38F0F48C1C11}"/>
              </a:ext>
            </a:extLst>
          </p:cNvPr>
          <p:cNvSpPr>
            <a:spLocks noGrp="1"/>
          </p:cNvSpPr>
          <p:nvPr>
            <p:ph type="title"/>
          </p:nvPr>
        </p:nvSpPr>
        <p:spPr/>
        <p:txBody>
          <a:bodyPr/>
          <a:lstStyle/>
          <a:p>
            <a:r>
              <a:rPr lang="en-US" dirty="0"/>
              <a:t>T-test</a:t>
            </a:r>
          </a:p>
        </p:txBody>
      </p:sp>
      <p:sp>
        <p:nvSpPr>
          <p:cNvPr id="3" name="Content Placeholder 2">
            <a:extLst>
              <a:ext uri="{FF2B5EF4-FFF2-40B4-BE49-F238E27FC236}">
                <a16:creationId xmlns:a16="http://schemas.microsoft.com/office/drawing/2014/main" id="{53231D1C-4113-4C45-8812-FCECBC67870C}"/>
              </a:ext>
            </a:extLst>
          </p:cNvPr>
          <p:cNvSpPr>
            <a:spLocks noGrp="1"/>
          </p:cNvSpPr>
          <p:nvPr>
            <p:ph idx="1"/>
          </p:nvPr>
        </p:nvSpPr>
        <p:spPr>
          <a:xfrm>
            <a:off x="971600" y="1412875"/>
            <a:ext cx="7983488" cy="4719638"/>
          </a:xfrm>
        </p:spPr>
        <p:txBody>
          <a:bodyPr/>
          <a:lstStyle/>
          <a:p>
            <a:r>
              <a:rPr lang="en-US" dirty="0"/>
              <a:t>The Two-Sample t-Test analysis tools test for equality of the population means that underlie each sample. The three tools employ different assumptions: </a:t>
            </a:r>
          </a:p>
          <a:p>
            <a:pPr lvl="1"/>
            <a:r>
              <a:rPr lang="en-US" dirty="0"/>
              <a:t>The population variances are equal</a:t>
            </a:r>
          </a:p>
          <a:p>
            <a:pPr lvl="1"/>
            <a:r>
              <a:rPr lang="en-US" dirty="0"/>
              <a:t>The population variances are not equal</a:t>
            </a:r>
          </a:p>
          <a:p>
            <a:pPr lvl="1"/>
            <a:r>
              <a:rPr lang="en-US" dirty="0"/>
              <a:t>The two samples represent before-treatment and after-treatment observations on the same subjects</a:t>
            </a:r>
          </a:p>
        </p:txBody>
      </p:sp>
      <p:sp>
        <p:nvSpPr>
          <p:cNvPr id="4" name="Slide Number Placeholder 3">
            <a:extLst>
              <a:ext uri="{FF2B5EF4-FFF2-40B4-BE49-F238E27FC236}">
                <a16:creationId xmlns:a16="http://schemas.microsoft.com/office/drawing/2014/main" id="{5E97A089-68CC-4681-B595-EE2F74415F74}"/>
              </a:ext>
            </a:extLst>
          </p:cNvPr>
          <p:cNvSpPr>
            <a:spLocks noGrp="1"/>
          </p:cNvSpPr>
          <p:nvPr>
            <p:ph type="sldNum" sz="quarter" idx="12"/>
          </p:nvPr>
        </p:nvSpPr>
        <p:spPr/>
        <p:txBody>
          <a:bodyPr/>
          <a:lstStyle/>
          <a:p>
            <a:pPr>
              <a:defRPr/>
            </a:pPr>
            <a:fld id="{D31A8733-697F-4ADD-9D1B-D332E8A71587}" type="slidenum">
              <a:rPr lang="en-US" smtClean="0"/>
              <a:pPr>
                <a:defRPr/>
              </a:pPr>
              <a:t>6</a:t>
            </a:fld>
            <a:endParaRPr lang="th-TH"/>
          </a:p>
        </p:txBody>
      </p:sp>
    </p:spTree>
    <p:extLst>
      <p:ext uri="{BB962C8B-B14F-4D97-AF65-F5344CB8AC3E}">
        <p14:creationId xmlns:p14="http://schemas.microsoft.com/office/powerpoint/2010/main" val="2390959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6FCB9-B58C-423E-896B-5F054A48F84B}"/>
              </a:ext>
            </a:extLst>
          </p:cNvPr>
          <p:cNvSpPr>
            <a:spLocks noGrp="1"/>
          </p:cNvSpPr>
          <p:nvPr>
            <p:ph type="title"/>
          </p:nvPr>
        </p:nvSpPr>
        <p:spPr/>
        <p:txBody>
          <a:bodyPr/>
          <a:lstStyle/>
          <a:p>
            <a:r>
              <a:rPr lang="en-US" dirty="0"/>
              <a:t>F-test </a:t>
            </a:r>
          </a:p>
        </p:txBody>
      </p:sp>
      <p:sp>
        <p:nvSpPr>
          <p:cNvPr id="3" name="Content Placeholder 2">
            <a:extLst>
              <a:ext uri="{FF2B5EF4-FFF2-40B4-BE49-F238E27FC236}">
                <a16:creationId xmlns:a16="http://schemas.microsoft.com/office/drawing/2014/main" id="{759F59A5-75FC-4562-9356-54BF6ED5CECC}"/>
              </a:ext>
            </a:extLst>
          </p:cNvPr>
          <p:cNvSpPr>
            <a:spLocks noGrp="1"/>
          </p:cNvSpPr>
          <p:nvPr>
            <p:ph idx="1"/>
          </p:nvPr>
        </p:nvSpPr>
        <p:spPr/>
        <p:txBody>
          <a:bodyPr/>
          <a:lstStyle/>
          <a:p>
            <a:r>
              <a:rPr lang="en-US" dirty="0"/>
              <a:t>The F-Test Two-Sample for Variances analysis tool performs a two-sample F-test to compare two population variances.</a:t>
            </a:r>
          </a:p>
        </p:txBody>
      </p:sp>
      <p:sp>
        <p:nvSpPr>
          <p:cNvPr id="4" name="Slide Number Placeholder 3">
            <a:extLst>
              <a:ext uri="{FF2B5EF4-FFF2-40B4-BE49-F238E27FC236}">
                <a16:creationId xmlns:a16="http://schemas.microsoft.com/office/drawing/2014/main" id="{E15F5D4E-6088-4C3E-8307-7960B58EA418}"/>
              </a:ext>
            </a:extLst>
          </p:cNvPr>
          <p:cNvSpPr>
            <a:spLocks noGrp="1"/>
          </p:cNvSpPr>
          <p:nvPr>
            <p:ph type="sldNum" sz="quarter" idx="12"/>
          </p:nvPr>
        </p:nvSpPr>
        <p:spPr/>
        <p:txBody>
          <a:bodyPr/>
          <a:lstStyle/>
          <a:p>
            <a:pPr>
              <a:defRPr/>
            </a:pPr>
            <a:fld id="{D31A8733-697F-4ADD-9D1B-D332E8A71587}" type="slidenum">
              <a:rPr lang="en-US" smtClean="0"/>
              <a:pPr>
                <a:defRPr/>
              </a:pPr>
              <a:t>7</a:t>
            </a:fld>
            <a:endParaRPr lang="th-TH"/>
          </a:p>
        </p:txBody>
      </p:sp>
    </p:spTree>
    <p:extLst>
      <p:ext uri="{BB962C8B-B14F-4D97-AF65-F5344CB8AC3E}">
        <p14:creationId xmlns:p14="http://schemas.microsoft.com/office/powerpoint/2010/main" val="795162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5217B-CCC1-4633-93F2-B09E37B79775}"/>
              </a:ext>
            </a:extLst>
          </p:cNvPr>
          <p:cNvSpPr>
            <a:spLocks noGrp="1"/>
          </p:cNvSpPr>
          <p:nvPr>
            <p:ph type="title"/>
          </p:nvPr>
        </p:nvSpPr>
        <p:spPr/>
        <p:txBody>
          <a:bodyPr/>
          <a:lstStyle/>
          <a:p>
            <a:r>
              <a:rPr lang="en-US" dirty="0"/>
              <a:t>ANOVA</a:t>
            </a:r>
          </a:p>
        </p:txBody>
      </p:sp>
      <p:sp>
        <p:nvSpPr>
          <p:cNvPr id="3" name="Content Placeholder 2">
            <a:extLst>
              <a:ext uri="{FF2B5EF4-FFF2-40B4-BE49-F238E27FC236}">
                <a16:creationId xmlns:a16="http://schemas.microsoft.com/office/drawing/2014/main" id="{678CF65C-E3B9-4B39-87EF-3F3A9D3ED657}"/>
              </a:ext>
            </a:extLst>
          </p:cNvPr>
          <p:cNvSpPr>
            <a:spLocks noGrp="1"/>
          </p:cNvSpPr>
          <p:nvPr>
            <p:ph idx="1"/>
          </p:nvPr>
        </p:nvSpPr>
        <p:spPr/>
        <p:txBody>
          <a:bodyPr/>
          <a:lstStyle/>
          <a:p>
            <a:r>
              <a:rPr lang="en-US" dirty="0"/>
              <a:t>Analysis of Variance.</a:t>
            </a:r>
          </a:p>
          <a:p>
            <a:r>
              <a:rPr lang="en-US" dirty="0"/>
              <a:t>The </a:t>
            </a:r>
            <a:r>
              <a:rPr lang="en-US" dirty="0" err="1"/>
              <a:t>Anova</a:t>
            </a:r>
            <a:r>
              <a:rPr lang="en-US" dirty="0"/>
              <a:t> analysis tools provide different types of variance analysis. The tool that you should use depends on the number of factors and the number of samples that you have from the populations that you want to test.</a:t>
            </a:r>
          </a:p>
          <a:p>
            <a:endParaRPr lang="en-US" dirty="0"/>
          </a:p>
        </p:txBody>
      </p:sp>
      <p:sp>
        <p:nvSpPr>
          <p:cNvPr id="4" name="Slide Number Placeholder 3">
            <a:extLst>
              <a:ext uri="{FF2B5EF4-FFF2-40B4-BE49-F238E27FC236}">
                <a16:creationId xmlns:a16="http://schemas.microsoft.com/office/drawing/2014/main" id="{605B16D9-466D-42C4-A813-1578CF970832}"/>
              </a:ext>
            </a:extLst>
          </p:cNvPr>
          <p:cNvSpPr>
            <a:spLocks noGrp="1"/>
          </p:cNvSpPr>
          <p:nvPr>
            <p:ph type="sldNum" sz="quarter" idx="12"/>
          </p:nvPr>
        </p:nvSpPr>
        <p:spPr/>
        <p:txBody>
          <a:bodyPr/>
          <a:lstStyle/>
          <a:p>
            <a:pPr>
              <a:defRPr/>
            </a:pPr>
            <a:fld id="{D31A8733-697F-4ADD-9D1B-D332E8A71587}" type="slidenum">
              <a:rPr lang="en-US" smtClean="0"/>
              <a:pPr>
                <a:defRPr/>
              </a:pPr>
              <a:t>8</a:t>
            </a:fld>
            <a:endParaRPr lang="th-TH"/>
          </a:p>
        </p:txBody>
      </p:sp>
    </p:spTree>
    <p:extLst>
      <p:ext uri="{BB962C8B-B14F-4D97-AF65-F5344CB8AC3E}">
        <p14:creationId xmlns:p14="http://schemas.microsoft.com/office/powerpoint/2010/main" val="1178698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56458-6030-4E5D-BAE8-93CE7431D9E4}"/>
              </a:ext>
            </a:extLst>
          </p:cNvPr>
          <p:cNvSpPr>
            <a:spLocks noGrp="1"/>
          </p:cNvSpPr>
          <p:nvPr>
            <p:ph type="title"/>
          </p:nvPr>
        </p:nvSpPr>
        <p:spPr/>
        <p:txBody>
          <a:bodyPr/>
          <a:lstStyle/>
          <a:p>
            <a:r>
              <a:rPr lang="en-US" dirty="0"/>
              <a:t>ANOVA</a:t>
            </a:r>
          </a:p>
        </p:txBody>
      </p:sp>
      <p:sp>
        <p:nvSpPr>
          <p:cNvPr id="3" name="Content Placeholder 2">
            <a:extLst>
              <a:ext uri="{FF2B5EF4-FFF2-40B4-BE49-F238E27FC236}">
                <a16:creationId xmlns:a16="http://schemas.microsoft.com/office/drawing/2014/main" id="{4577E2CB-BA99-40C8-90C8-75DDEF01739E}"/>
              </a:ext>
            </a:extLst>
          </p:cNvPr>
          <p:cNvSpPr>
            <a:spLocks noGrp="1"/>
          </p:cNvSpPr>
          <p:nvPr>
            <p:ph idx="1"/>
          </p:nvPr>
        </p:nvSpPr>
        <p:spPr/>
        <p:txBody>
          <a:bodyPr/>
          <a:lstStyle/>
          <a:p>
            <a:r>
              <a:rPr lang="en-US" dirty="0"/>
              <a:t>Single Factor</a:t>
            </a:r>
          </a:p>
          <a:p>
            <a:pPr lvl="1"/>
            <a:r>
              <a:rPr lang="en-US" dirty="0"/>
              <a:t>This tool performs a simple analysis of variance on data for two or more samples.</a:t>
            </a:r>
          </a:p>
          <a:p>
            <a:pPr lvl="1"/>
            <a:r>
              <a:rPr lang="en-US" dirty="0"/>
              <a:t>The analysis provides a test of the hypothesis that each sample is drawn from the same underlying probability distribution against the alternative hypothesis that underlying probability distributions are not the same for all samples.</a:t>
            </a:r>
          </a:p>
          <a:p>
            <a:endParaRPr lang="en-US" dirty="0"/>
          </a:p>
        </p:txBody>
      </p:sp>
      <p:sp>
        <p:nvSpPr>
          <p:cNvPr id="4" name="Slide Number Placeholder 3">
            <a:extLst>
              <a:ext uri="{FF2B5EF4-FFF2-40B4-BE49-F238E27FC236}">
                <a16:creationId xmlns:a16="http://schemas.microsoft.com/office/drawing/2014/main" id="{D7719821-3D08-4BD2-962D-D12921E47D75}"/>
              </a:ext>
            </a:extLst>
          </p:cNvPr>
          <p:cNvSpPr>
            <a:spLocks noGrp="1"/>
          </p:cNvSpPr>
          <p:nvPr>
            <p:ph type="sldNum" sz="quarter" idx="12"/>
          </p:nvPr>
        </p:nvSpPr>
        <p:spPr/>
        <p:txBody>
          <a:bodyPr/>
          <a:lstStyle/>
          <a:p>
            <a:pPr>
              <a:defRPr/>
            </a:pPr>
            <a:fld id="{D31A8733-697F-4ADD-9D1B-D332E8A71587}" type="slidenum">
              <a:rPr lang="en-US" smtClean="0"/>
              <a:pPr>
                <a:defRPr/>
              </a:pPr>
              <a:t>9</a:t>
            </a:fld>
            <a:endParaRPr lang="th-TH"/>
          </a:p>
        </p:txBody>
      </p:sp>
    </p:spTree>
    <p:extLst>
      <p:ext uri="{BB962C8B-B14F-4D97-AF65-F5344CB8AC3E}">
        <p14:creationId xmlns:p14="http://schemas.microsoft.com/office/powerpoint/2010/main" val="2630173510"/>
      </p:ext>
    </p:extLst>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Angsana New"/>
      </a:majorFont>
      <a:minorFont>
        <a:latin typeface="Tahoma"/>
        <a:ea typeface=""/>
        <a:cs typeface="Angsana New"/>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10050</TotalTime>
  <Words>555</Words>
  <Application>Microsoft Office PowerPoint</Application>
  <PresentationFormat>On-screen Show (4:3)</PresentationFormat>
  <Paragraphs>48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Angsana New</vt:lpstr>
      <vt:lpstr>Arial</vt:lpstr>
      <vt:lpstr>Tahoma</vt:lpstr>
      <vt:lpstr>Wingdings</vt:lpstr>
      <vt:lpstr>Blends</vt:lpstr>
      <vt:lpstr>ITEC0764</vt:lpstr>
      <vt:lpstr>Sampling</vt:lpstr>
      <vt:lpstr>Rank and Percentile</vt:lpstr>
      <vt:lpstr>Descriptive Statistics</vt:lpstr>
      <vt:lpstr>Z-test</vt:lpstr>
      <vt:lpstr>T-test</vt:lpstr>
      <vt:lpstr>F-test </vt:lpstr>
      <vt:lpstr>ANOVA</vt:lpstr>
      <vt:lpstr>ANOVA</vt:lpstr>
      <vt:lpstr>ANOVA</vt:lpstr>
      <vt:lpstr>Regression</vt:lpstr>
      <vt:lpstr>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ITEC0741</dc:title>
  <dc:creator>uraiporn</dc:creator>
  <cp:lastModifiedBy>abc</cp:lastModifiedBy>
  <cp:revision>1172</cp:revision>
  <dcterms:created xsi:type="dcterms:W3CDTF">2001-11-12T04:00:43Z</dcterms:created>
  <dcterms:modified xsi:type="dcterms:W3CDTF">2018-07-05T15:17:11Z</dcterms:modified>
</cp:coreProperties>
</file>