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14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C1B5-96FF-4ABA-A3B6-F8F1B6279AC4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4F35-F897-40F9-AE9C-4C7A127B9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78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C1B5-96FF-4ABA-A3B6-F8F1B6279AC4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4F35-F897-40F9-AE9C-4C7A127B9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31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C1B5-96FF-4ABA-A3B6-F8F1B6279AC4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4F35-F897-40F9-AE9C-4C7A127B9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33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C1B5-96FF-4ABA-A3B6-F8F1B6279AC4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4F35-F897-40F9-AE9C-4C7A127B9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83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C1B5-96FF-4ABA-A3B6-F8F1B6279AC4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4F35-F897-40F9-AE9C-4C7A127B9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45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C1B5-96FF-4ABA-A3B6-F8F1B6279AC4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4F35-F897-40F9-AE9C-4C7A127B9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9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C1B5-96FF-4ABA-A3B6-F8F1B6279AC4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4F35-F897-40F9-AE9C-4C7A127B9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3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C1B5-96FF-4ABA-A3B6-F8F1B6279AC4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4F35-F897-40F9-AE9C-4C7A127B9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9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C1B5-96FF-4ABA-A3B6-F8F1B6279AC4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4F35-F897-40F9-AE9C-4C7A127B9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11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C1B5-96FF-4ABA-A3B6-F8F1B6279AC4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4F35-F897-40F9-AE9C-4C7A127B9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65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C1B5-96FF-4ABA-A3B6-F8F1B6279AC4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4F35-F897-40F9-AE9C-4C7A127B9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6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FC1B5-96FF-4ABA-A3B6-F8F1B6279AC4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74F35-F897-40F9-AE9C-4C7A127B9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24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5785" y="530679"/>
            <a:ext cx="1335974" cy="677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44026" y="1273629"/>
            <a:ext cx="2051193" cy="220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게시글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44025" y="1621972"/>
            <a:ext cx="2051193" cy="220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게시글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44025" y="2035630"/>
            <a:ext cx="2051193" cy="220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게시글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075417" y="1208314"/>
            <a:ext cx="2051193" cy="220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227817" y="1360714"/>
            <a:ext cx="2051193" cy="220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380217" y="1513114"/>
            <a:ext cx="2051193" cy="220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532617" y="1665514"/>
            <a:ext cx="2051193" cy="220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685017" y="1817914"/>
            <a:ext cx="2051193" cy="220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075417" y="2541814"/>
            <a:ext cx="2051193" cy="220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첨부파일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6" idx="3"/>
            <a:endCxn id="13" idx="1"/>
          </p:cNvCxnSpPr>
          <p:nvPr/>
        </p:nvCxnSpPr>
        <p:spPr>
          <a:xfrm>
            <a:off x="2895218" y="1732190"/>
            <a:ext cx="1180199" cy="91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왼쪽 중괄호 15"/>
          <p:cNvSpPr/>
          <p:nvPr/>
        </p:nvSpPr>
        <p:spPr>
          <a:xfrm>
            <a:off x="3491997" y="1255257"/>
            <a:ext cx="278891" cy="6517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endCxn id="16" idx="1"/>
          </p:cNvCxnSpPr>
          <p:nvPr/>
        </p:nvCxnSpPr>
        <p:spPr>
          <a:xfrm>
            <a:off x="2216977" y="1285874"/>
            <a:ext cx="1275020" cy="2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46658" y="693964"/>
            <a:ext cx="174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  1 :  N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10694" y="3600450"/>
            <a:ext cx="256399" cy="302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241377" y="3600449"/>
            <a:ext cx="1403447" cy="302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문의사항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10694" y="3997779"/>
            <a:ext cx="256399" cy="302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241377" y="3997778"/>
            <a:ext cx="1403447" cy="302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ABC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942067" y="3552827"/>
            <a:ext cx="2051193" cy="220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942066" y="3822245"/>
            <a:ext cx="2051193" cy="220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942065" y="4124324"/>
            <a:ext cx="2051193" cy="220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939344" y="4472664"/>
            <a:ext cx="2051193" cy="220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440648" y="3541943"/>
            <a:ext cx="256399" cy="23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440647" y="3816802"/>
            <a:ext cx="256399" cy="23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421597" y="4113440"/>
            <a:ext cx="256399" cy="23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421597" y="4472664"/>
            <a:ext cx="256399" cy="23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232834" y="3552827"/>
            <a:ext cx="256399" cy="23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6232834" y="3823603"/>
            <a:ext cx="256399" cy="23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257327" y="4125681"/>
            <a:ext cx="256399" cy="23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230113" y="4461780"/>
            <a:ext cx="256399" cy="23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10543" y="4996543"/>
            <a:ext cx="508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조회는 </a:t>
            </a:r>
            <a:r>
              <a:rPr lang="en-US" altLang="ko-KR" dirty="0" smtClean="0"/>
              <a:t>join  (left join)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101476" y="631084"/>
            <a:ext cx="493899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여러 개의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insert </a:t>
            </a:r>
            <a:r>
              <a:rPr lang="ko-KR" altLang="en-US" sz="1000" dirty="0" err="1" smtClean="0"/>
              <a:t>할때는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Insert into (0000 )</a:t>
            </a:r>
          </a:p>
          <a:p>
            <a:r>
              <a:rPr lang="en-US" altLang="ko-KR" sz="1000" dirty="0" smtClean="0"/>
              <a:t>Values</a:t>
            </a:r>
          </a:p>
          <a:p>
            <a:r>
              <a:rPr lang="en-US" altLang="ko-KR" sz="1000" dirty="0" smtClean="0"/>
              <a:t>( …….),</a:t>
            </a:r>
          </a:p>
          <a:p>
            <a:r>
              <a:rPr lang="en-US" altLang="ko-KR" sz="1000" dirty="0" smtClean="0"/>
              <a:t>(………)</a:t>
            </a:r>
          </a:p>
          <a:p>
            <a:endParaRPr lang="en-US" altLang="ko-KR" sz="1000" dirty="0"/>
          </a:p>
          <a:p>
            <a:r>
              <a:rPr lang="en-US" altLang="ko-KR" sz="1100" dirty="0"/>
              <a:t>&lt;insert id=</a:t>
            </a:r>
            <a:r>
              <a:rPr lang="en-US" altLang="ko-KR" sz="1100" i="1" dirty="0"/>
              <a:t>"insert" </a:t>
            </a:r>
            <a:r>
              <a:rPr lang="en-US" altLang="ko-KR" sz="1100" i="1" dirty="0" err="1"/>
              <a:t>parameterType</a:t>
            </a:r>
            <a:r>
              <a:rPr lang="en-US" altLang="ko-KR" sz="1100" i="1" dirty="0"/>
              <a:t>="</a:t>
            </a:r>
            <a:r>
              <a:rPr lang="en-US" altLang="ko-KR" sz="1100" i="1" dirty="0" err="1"/>
              <a:t>java.util.List</a:t>
            </a:r>
            <a:r>
              <a:rPr lang="en-US" altLang="ko-KR" sz="1100" i="1" dirty="0"/>
              <a:t>" </a:t>
            </a:r>
            <a:r>
              <a:rPr lang="en-US" altLang="ko-KR" sz="1100" i="1" dirty="0" err="1"/>
              <a:t>useGeneratedKeys</a:t>
            </a:r>
            <a:r>
              <a:rPr lang="en-US" altLang="ko-KR" sz="1100" i="1" dirty="0"/>
              <a:t>="true" </a:t>
            </a:r>
            <a:r>
              <a:rPr lang="en-US" altLang="ko-KR" sz="1100" i="1" dirty="0" err="1"/>
              <a:t>keyProperty</a:t>
            </a:r>
            <a:r>
              <a:rPr lang="en-US" altLang="ko-KR" sz="1100" i="1" dirty="0"/>
              <a:t>="</a:t>
            </a:r>
            <a:r>
              <a:rPr lang="en-US" altLang="ko-KR" sz="1100" i="1" dirty="0" err="1"/>
              <a:t>f_id</a:t>
            </a:r>
            <a:r>
              <a:rPr lang="en-US" altLang="ko-KR" sz="1100" i="1" dirty="0"/>
              <a:t>" &gt;</a:t>
            </a:r>
          </a:p>
          <a:p>
            <a:r>
              <a:rPr lang="en-US" altLang="ko-KR" sz="1100" dirty="0"/>
              <a:t>insert into </a:t>
            </a:r>
            <a:r>
              <a:rPr lang="en-US" altLang="ko-KR" sz="1100" u="sng" dirty="0" err="1"/>
              <a:t>fileinfo</a:t>
            </a:r>
            <a:r>
              <a:rPr lang="en-US" altLang="ko-KR" sz="1100" u="sng" dirty="0"/>
              <a:t>(</a:t>
            </a:r>
            <a:r>
              <a:rPr lang="en-US" altLang="ko-KR" sz="1100" u="sng" dirty="0" err="1"/>
              <a:t>f_path</a:t>
            </a:r>
            <a:r>
              <a:rPr lang="en-US" altLang="ko-KR" sz="1100" u="sng" dirty="0"/>
              <a:t>, </a:t>
            </a:r>
            <a:r>
              <a:rPr lang="en-US" altLang="ko-KR" sz="1100" u="sng" dirty="0" err="1"/>
              <a:t>b_no</a:t>
            </a:r>
            <a:r>
              <a:rPr lang="en-US" altLang="ko-KR" sz="1100" u="sng" dirty="0"/>
              <a:t>, </a:t>
            </a:r>
            <a:r>
              <a:rPr lang="en-US" altLang="ko-KR" sz="1100" u="sng" dirty="0" err="1"/>
              <a:t>f_fileName</a:t>
            </a:r>
            <a:r>
              <a:rPr lang="en-US" altLang="ko-KR" sz="1100" u="sng" dirty="0"/>
              <a:t>, </a:t>
            </a:r>
            <a:r>
              <a:rPr lang="en-US" altLang="ko-KR" sz="1100" u="sng" dirty="0" err="1"/>
              <a:t>f_realFileName</a:t>
            </a:r>
            <a:r>
              <a:rPr lang="en-US" altLang="ko-KR" sz="1100" u="sng" dirty="0"/>
              <a:t>)</a:t>
            </a:r>
          </a:p>
          <a:p>
            <a:r>
              <a:rPr lang="en-US" altLang="ko-KR" sz="1100" dirty="0"/>
              <a:t>values</a:t>
            </a:r>
          </a:p>
          <a:p>
            <a:r>
              <a:rPr lang="en-US" altLang="ko-KR" sz="1100" dirty="0"/>
              <a:t>&lt;</a:t>
            </a:r>
            <a:r>
              <a:rPr lang="en-US" altLang="ko-KR" sz="1100" dirty="0" err="1"/>
              <a:t>foreach</a:t>
            </a:r>
            <a:r>
              <a:rPr lang="en-US" altLang="ko-KR" sz="1100" dirty="0"/>
              <a:t> collection=</a:t>
            </a:r>
            <a:r>
              <a:rPr lang="en-US" altLang="ko-KR" sz="1100" i="1" dirty="0"/>
              <a:t>"list" item="item" index="index" separator=","&gt;</a:t>
            </a:r>
          </a:p>
          <a:p>
            <a:r>
              <a:rPr lang="en-US" altLang="ko-KR" sz="1100" dirty="0"/>
              <a:t>(#{</a:t>
            </a:r>
            <a:r>
              <a:rPr lang="en-US" altLang="ko-KR" sz="1100" dirty="0" err="1"/>
              <a:t>item.f_path</a:t>
            </a:r>
            <a:r>
              <a:rPr lang="en-US" altLang="ko-KR" sz="1100" dirty="0"/>
              <a:t>}, #{</a:t>
            </a:r>
            <a:r>
              <a:rPr lang="en-US" altLang="ko-KR" sz="1100" dirty="0" err="1"/>
              <a:t>item.b_no</a:t>
            </a:r>
            <a:r>
              <a:rPr lang="en-US" altLang="ko-KR" sz="1100" dirty="0"/>
              <a:t>}, #{</a:t>
            </a:r>
            <a:r>
              <a:rPr lang="en-US" altLang="ko-KR" sz="1100" dirty="0" err="1"/>
              <a:t>item.f_fileName</a:t>
            </a:r>
            <a:r>
              <a:rPr lang="en-US" altLang="ko-KR" sz="1100" dirty="0"/>
              <a:t>},</a:t>
            </a:r>
          </a:p>
          <a:p>
            <a:r>
              <a:rPr lang="en-US" altLang="ko-KR" sz="1100" dirty="0"/>
              <a:t>#{</a:t>
            </a:r>
            <a:r>
              <a:rPr lang="en-US" altLang="ko-KR" sz="1100" dirty="0" err="1"/>
              <a:t>item.f_realFileName</a:t>
            </a:r>
            <a:r>
              <a:rPr lang="en-US" altLang="ko-KR" sz="1100" dirty="0"/>
              <a:t>})</a:t>
            </a:r>
          </a:p>
          <a:p>
            <a:r>
              <a:rPr lang="en-US" altLang="ko-KR" sz="1100" dirty="0"/>
              <a:t>&lt;/</a:t>
            </a:r>
            <a:r>
              <a:rPr lang="en-US" altLang="ko-KR" sz="1100" dirty="0" err="1"/>
              <a:t>foreach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&lt;/insert&gt;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4512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9329" y="391886"/>
            <a:ext cx="1082584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첨부파일을 </a:t>
            </a:r>
            <a:r>
              <a:rPr lang="ko-KR" altLang="en-US" dirty="0" err="1" smtClean="0"/>
              <a:t>올릴때는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타입을   </a:t>
            </a:r>
            <a:r>
              <a:rPr lang="en-US" altLang="ko-KR" dirty="0" err="1"/>
              <a:t>enctype</a:t>
            </a:r>
            <a:r>
              <a:rPr lang="en-US" altLang="ko-KR" dirty="0"/>
              <a:t>=</a:t>
            </a:r>
            <a:r>
              <a:rPr lang="en-US" altLang="ko-KR" i="1" dirty="0"/>
              <a:t>"</a:t>
            </a:r>
            <a:r>
              <a:rPr lang="en-US" altLang="ko-KR" i="1" dirty="0" smtClean="0"/>
              <a:t>multipart/form-data</a:t>
            </a:r>
          </a:p>
          <a:p>
            <a:r>
              <a:rPr lang="en-US" altLang="ko-KR" i="1" dirty="0" err="1" smtClean="0"/>
              <a:t>Mulipart</a:t>
            </a:r>
            <a:r>
              <a:rPr lang="en-US" altLang="ko-KR" i="1" dirty="0" smtClean="0"/>
              <a:t> part </a:t>
            </a:r>
            <a:r>
              <a:rPr lang="ko-KR" altLang="en-US" i="1" dirty="0" smtClean="0"/>
              <a:t>라는 기술을 사용</a:t>
            </a:r>
            <a:endParaRPr lang="en-US" altLang="ko-KR" i="1" dirty="0" smtClean="0"/>
          </a:p>
          <a:p>
            <a:endParaRPr lang="en-US" altLang="ko-KR" i="1" dirty="0"/>
          </a:p>
          <a:p>
            <a:r>
              <a:rPr lang="en-US" altLang="ko-KR" dirty="0" smtClean="0"/>
              <a:t>Spring</a:t>
            </a:r>
            <a:r>
              <a:rPr lang="ko-KR" altLang="en-US" dirty="0" smtClean="0"/>
              <a:t>에서 첨부파일을 </a:t>
            </a:r>
            <a:r>
              <a:rPr lang="ko-KR" altLang="en-US" dirty="0" err="1" smtClean="0"/>
              <a:t>다룰수</a:t>
            </a:r>
            <a:r>
              <a:rPr lang="ko-KR" altLang="en-US" dirty="0" smtClean="0"/>
              <a:t> 있도록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beans:bean</a:t>
            </a:r>
            <a:r>
              <a:rPr lang="en-US" altLang="ko-KR" dirty="0"/>
              <a:t> id=</a:t>
            </a:r>
            <a:r>
              <a:rPr lang="en-US" altLang="ko-KR" i="1" dirty="0"/>
              <a:t>"</a:t>
            </a:r>
            <a:r>
              <a:rPr lang="en-US" altLang="ko-KR" i="1" dirty="0" err="1"/>
              <a:t>multipartResolver</a:t>
            </a:r>
            <a:r>
              <a:rPr lang="en-US" altLang="ko-KR" i="1" dirty="0"/>
              <a:t>" class="org.springframework.web.multipart.commons.CommonsMultipartResolver"&gt;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beans:property</a:t>
            </a:r>
            <a:r>
              <a:rPr lang="en-US" altLang="ko-KR" dirty="0"/>
              <a:t> name=</a:t>
            </a:r>
            <a:r>
              <a:rPr lang="en-US" altLang="ko-KR" i="1" dirty="0"/>
              <a:t>"</a:t>
            </a:r>
            <a:r>
              <a:rPr lang="en-US" altLang="ko-KR" i="1" u="sng" dirty="0" err="1"/>
              <a:t>defaultEncoding</a:t>
            </a:r>
            <a:r>
              <a:rPr lang="en-US" altLang="ko-KR" i="1" u="sng" dirty="0"/>
              <a:t>" value="UTF-8"/&gt;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beans:property</a:t>
            </a:r>
            <a:r>
              <a:rPr lang="en-US" altLang="ko-KR" dirty="0"/>
              <a:t> name=</a:t>
            </a:r>
            <a:r>
              <a:rPr lang="en-US" altLang="ko-KR" i="1" dirty="0"/>
              <a:t>"</a:t>
            </a:r>
            <a:r>
              <a:rPr lang="en-US" altLang="ko-KR" i="1" u="sng" dirty="0" err="1"/>
              <a:t>maxUploadSize</a:t>
            </a:r>
            <a:r>
              <a:rPr lang="en-US" altLang="ko-KR" i="1" u="sng" dirty="0"/>
              <a:t>" value="52428800"/&gt; &lt;!-- 50MB --&gt;</a:t>
            </a:r>
          </a:p>
          <a:p>
            <a:r>
              <a:rPr lang="en-US" altLang="ko-KR" dirty="0"/>
              <a:t>        &lt;</a:t>
            </a:r>
            <a:r>
              <a:rPr lang="en-US" altLang="ko-KR" dirty="0" err="1"/>
              <a:t>beans:property</a:t>
            </a:r>
            <a:r>
              <a:rPr lang="en-US" altLang="ko-KR" dirty="0"/>
              <a:t> name=</a:t>
            </a:r>
            <a:r>
              <a:rPr lang="en-US" altLang="ko-KR" i="1" dirty="0"/>
              <a:t>"</a:t>
            </a:r>
            <a:r>
              <a:rPr lang="en-US" altLang="ko-KR" i="1" u="sng" dirty="0" err="1"/>
              <a:t>maxInMemorySize</a:t>
            </a:r>
            <a:r>
              <a:rPr lang="en-US" altLang="ko-KR" i="1" u="sng" dirty="0"/>
              <a:t>" value="1048576"/&gt; &lt;!-- 1MB --&gt;</a:t>
            </a:r>
          </a:p>
          <a:p>
            <a:r>
              <a:rPr lang="en-US" altLang="ko-KR" dirty="0"/>
              <a:t>    &lt;/</a:t>
            </a:r>
            <a:r>
              <a:rPr lang="en-US" altLang="ko-KR" dirty="0" err="1"/>
              <a:t>beans:bean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file</a:t>
            </a:r>
          </a:p>
          <a:p>
            <a:r>
              <a:rPr lang="en-US" altLang="ko-KR" dirty="0" smtClean="0"/>
              <a:t>&lt;</a:t>
            </a:r>
            <a:r>
              <a:rPr lang="en-US" altLang="ko-KR" dirty="0"/>
              <a:t>input type=</a:t>
            </a:r>
            <a:r>
              <a:rPr lang="en-US" altLang="ko-KR" i="1" dirty="0"/>
              <a:t>"file" name="</a:t>
            </a:r>
            <a:r>
              <a:rPr lang="en-US" altLang="ko-KR" i="1" dirty="0" err="1"/>
              <a:t>uploadfile</a:t>
            </a:r>
            <a:r>
              <a:rPr lang="en-US" altLang="ko-KR" i="1" dirty="0"/>
              <a:t>" multiple="multiple</a:t>
            </a:r>
            <a:r>
              <a:rPr lang="en-US" altLang="ko-KR" i="1" dirty="0" smtClean="0"/>
              <a:t>"&gt;</a:t>
            </a:r>
          </a:p>
          <a:p>
            <a:endParaRPr lang="en-US" altLang="ko-KR" i="1" dirty="0" smtClean="0"/>
          </a:p>
          <a:p>
            <a:r>
              <a:rPr lang="en-US" altLang="ko-KR" i="1" dirty="0" smtClean="0"/>
              <a:t>Controller</a:t>
            </a:r>
          </a:p>
          <a:p>
            <a:r>
              <a:rPr lang="en-US" altLang="ko-KR" dirty="0"/>
              <a:t>@</a:t>
            </a:r>
            <a:r>
              <a:rPr lang="en-US" altLang="ko-KR" dirty="0" err="1"/>
              <a:t>RequestParam</a:t>
            </a:r>
            <a:r>
              <a:rPr lang="en-US" altLang="ko-KR" dirty="0"/>
              <a:t>("</a:t>
            </a:r>
            <a:r>
              <a:rPr lang="en-US" altLang="ko-KR" dirty="0" err="1"/>
              <a:t>uploadfile</a:t>
            </a:r>
            <a:r>
              <a:rPr lang="en-US" altLang="ko-KR" dirty="0"/>
              <a:t>") </a:t>
            </a:r>
            <a:r>
              <a:rPr lang="en-US" altLang="ko-KR" dirty="0" err="1"/>
              <a:t>MultipartFile</a:t>
            </a:r>
            <a:r>
              <a:rPr lang="en-US" altLang="ko-KR" dirty="0"/>
              <a:t>[] </a:t>
            </a:r>
            <a:r>
              <a:rPr lang="en-US" altLang="ko-KR" dirty="0" smtClean="0"/>
              <a:t>file</a:t>
            </a:r>
          </a:p>
          <a:p>
            <a:r>
              <a:rPr lang="en-US" altLang="ko-KR" b="1" dirty="0"/>
              <a:t>for (</a:t>
            </a:r>
            <a:r>
              <a:rPr lang="en-US" altLang="ko-KR" b="1" dirty="0" err="1"/>
              <a:t>MultipartFile</a:t>
            </a:r>
            <a:r>
              <a:rPr lang="en-US" altLang="ko-KR" b="1" dirty="0"/>
              <a:t> </a:t>
            </a:r>
            <a:r>
              <a:rPr lang="en-US" altLang="ko-KR" b="1" dirty="0" err="1"/>
              <a:t>mfile</a:t>
            </a:r>
            <a:r>
              <a:rPr lang="en-US" altLang="ko-KR" b="1" dirty="0"/>
              <a:t> : file) {</a:t>
            </a:r>
            <a:endParaRPr lang="en-US" altLang="ko-KR" i="1" dirty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mfile.transferTo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new </a:t>
            </a:r>
            <a:r>
              <a:rPr lang="en-US" altLang="ko-KR" b="1" dirty="0"/>
              <a:t>File(folder, </a:t>
            </a:r>
            <a:r>
              <a:rPr lang="en-US" altLang="ko-KR" b="1" dirty="0" err="1"/>
              <a:t>saveFileName</a:t>
            </a:r>
            <a:r>
              <a:rPr lang="en-US" altLang="ko-KR" b="1" dirty="0" smtClean="0"/>
              <a:t>));</a:t>
            </a:r>
          </a:p>
          <a:p>
            <a:r>
              <a:rPr lang="en-US" altLang="ko-KR" b="1" dirty="0"/>
              <a:t>}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71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6300" y="729344"/>
            <a:ext cx="108258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datetime</a:t>
            </a:r>
            <a:r>
              <a:rPr lang="ko-KR" altLang="en-US" dirty="0" smtClean="0"/>
              <a:t>으로 관리하는 필드는</a:t>
            </a:r>
            <a:endParaRPr lang="en-US" altLang="ko-KR" dirty="0"/>
          </a:p>
          <a:p>
            <a:r>
              <a:rPr lang="en-US" altLang="ko-KR" dirty="0" smtClean="0"/>
              <a:t>Vo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가져올때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타입캐스팅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될수</a:t>
            </a:r>
            <a:r>
              <a:rPr lang="ko-KR" altLang="en-US" dirty="0" smtClean="0"/>
              <a:t> 있도록 </a:t>
            </a:r>
            <a:r>
              <a:rPr lang="ko-KR" altLang="en-US" dirty="0" err="1" smtClean="0"/>
              <a:t>변수타입을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으로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Date </a:t>
            </a:r>
            <a:r>
              <a:rPr lang="ko-KR" altLang="en-US" dirty="0" smtClean="0"/>
              <a:t>타입으로 하면 결과를 </a:t>
            </a:r>
            <a:r>
              <a:rPr lang="en-US" altLang="ko-KR" dirty="0" smtClean="0"/>
              <a:t>Date </a:t>
            </a:r>
            <a:r>
              <a:rPr lang="ko-KR" altLang="en-US" dirty="0" smtClean="0"/>
              <a:t>형태로 보여준다</a:t>
            </a:r>
            <a:r>
              <a:rPr lang="en-US" altLang="ko-KR" dirty="0" smtClean="0"/>
              <a:t>.</a:t>
            </a:r>
          </a:p>
          <a:p>
            <a:endParaRPr lang="en-US" altLang="ko-KR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3029" y="206829"/>
            <a:ext cx="610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트러블 슈팅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84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252</Words>
  <Application>Microsoft Office PowerPoint</Application>
  <PresentationFormat>와이드스크린</PresentationFormat>
  <Paragraphs>68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C-Main</dc:creator>
  <cp:lastModifiedBy>C-Main</cp:lastModifiedBy>
  <cp:revision>3</cp:revision>
  <dcterms:created xsi:type="dcterms:W3CDTF">2023-02-19T01:16:39Z</dcterms:created>
  <dcterms:modified xsi:type="dcterms:W3CDTF">2023-02-19T02:46:56Z</dcterms:modified>
</cp:coreProperties>
</file>