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3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468F-F746-45C4-B550-9D36E958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F4B14-C4B8-4E7A-8C70-50BF1815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04BFF-96A3-40E1-9C87-7D0FDD33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D8B10-C8AD-42AE-9199-D2CD92FC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679BF-5EF2-41C7-8770-1BE3F2A9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4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59191-D8D1-485C-9A99-83EC5207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FB707-D337-4EB9-9618-CAF813144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AE180-BE34-4B3D-8072-B2BDC0CD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F3F12-9F62-4938-AF42-B97D6EEE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6E306-BAC5-417F-9ECE-681A2458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5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D76393-74A7-4545-976D-86CD9D97E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811FC-335D-443E-8C6C-A96F21558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43C7D-CEF8-496C-AC5E-992647A4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09BE4-9BBE-43DD-BC1E-8D957B05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DED4C-5C3E-4509-A702-E4945CC4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2E0B-3BD1-40A1-A5DA-44729A7F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0EDB8-FA4F-4B88-A07C-05FAFCCC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55342-2105-44C7-AC95-01EB4F41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431B4-8A86-463B-A927-0094F259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4EED5-5A9A-496C-ACBF-F3CB2E5E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0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8A642-4E03-4A42-833E-18837ACA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0185C-34B6-4E6A-967D-4F344E66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C7CC2-9E11-4A92-ACD2-203B7590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2C721-42DD-4630-82DF-E4E590EA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998E5-DB24-46EA-8D44-652AF89B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6CC54-AB6E-4913-8CFA-217E5FC1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8C5F5-64BF-4C9B-8E72-D28988A87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28AD7-322A-45A5-AB06-56956B440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FEFA1-0794-4AF0-9197-BA044465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B6C81-2EEA-4C79-A7FC-75F18ABC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B7916-D9E1-492E-BDC9-E50ABD06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FA4F5-7C46-4FD9-A6E6-C123EFAA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4B592-DDF2-47EC-8C3E-3CEC78F6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7AB6F-5B48-43CB-9F04-FB602E8B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025F3A-D166-403A-87FF-B3F4AF2CE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A8FBFA-0179-465A-8A15-55293D33F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83A0CE-9C62-43AB-9C49-4CD263B5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AF34E3-2114-4492-9F65-EA7B9BC9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1CE5D-6CF9-4396-8312-B2AFFE68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2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5E7C9-8B35-4D60-BD55-3ED035CD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AE6008-2E7C-4BE7-AE94-6C64823F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A53FC-52D6-4DD3-9A9D-A0B903B2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1AE64A-DBDD-4F1D-A345-FF3649B5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2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2E38DB-410D-4566-8C74-B3676A10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6C51D2-B36F-454E-A1F7-A2FFE8DD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B7CF2E-594E-41F6-BC56-70612CFF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2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18D33-5B50-46FC-BB6C-3595C50E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06A01-859F-4DB2-81FB-34BC75C9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916AC-763B-47C4-96A2-D75109E4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F11C8-08D7-4BCD-B800-07BD5C35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426BB-ABB3-4F04-8C65-734AE8A1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58D4D-2116-4B8C-9B85-1680F133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9AB4C-9C3B-4B51-B05B-CBC62866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394AC2-F499-4A22-BE4E-8E36B2E9B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BB0F0-F47E-4A52-8D13-95A174BBA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28921-8668-4534-8EB9-E1D96CFF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ECEB3-65B3-4763-ABCC-1C77E6DB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4A74B-59C8-4643-B25D-191F3507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0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64712-79DA-4E44-BB88-56EB06B4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C30DE-A040-4105-B69D-64407062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1EF03-98EA-443D-A892-C9267FFDA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B1EC-A32A-4627-9905-8EC2C9768D6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7B461-198B-49FD-8711-029D33FDA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D63EC-CFBA-40C4-A097-FE73439D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7DC3-51A8-4B9B-8B5B-6595F50CE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8BE7FF-67A4-417E-958D-D482045A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89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6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3F3606-205B-447E-99F5-05ABD3F0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146"/>
            <a:ext cx="6800318" cy="5085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25E4D9-20AC-4539-9040-062B84597291}"/>
              </a:ext>
            </a:extLst>
          </p:cNvPr>
          <p:cNvSpPr txBox="1"/>
          <p:nvPr/>
        </p:nvSpPr>
        <p:spPr>
          <a:xfrm>
            <a:off x="6800318" y="886146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센서 지그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2033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>
            <a:extLst>
              <a:ext uri="{FF2B5EF4-FFF2-40B4-BE49-F238E27FC236}">
                <a16:creationId xmlns:a16="http://schemas.microsoft.com/office/drawing/2014/main" id="{99343618-D796-4830-86B6-533C922F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15" y="0"/>
            <a:ext cx="712551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C5965-DC18-4776-BEE7-246605764747}"/>
              </a:ext>
            </a:extLst>
          </p:cNvPr>
          <p:cNvSpPr txBox="1"/>
          <p:nvPr/>
        </p:nvSpPr>
        <p:spPr>
          <a:xfrm>
            <a:off x="7125511" y="12680"/>
            <a:ext cx="36314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센서보드 규격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75mm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60mm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14.5mm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20.9mm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46mm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4.5mm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5.5mm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5.5mm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3.5mm</a:t>
            </a:r>
          </a:p>
          <a:p>
            <a:pPr marL="342900" indent="-342900"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∅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3.4mm (4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개 원 동일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5.1mm</a:t>
            </a:r>
          </a:p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14.3mm</a:t>
            </a:r>
          </a:p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2.54mm</a:t>
            </a:r>
          </a:p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20.3mm</a:t>
            </a:r>
          </a:p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3.55mm</a:t>
            </a:r>
          </a:p>
          <a:p>
            <a:pPr marL="342900" indent="-342900"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1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mm(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나머지 원 동일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2.54mm</a:t>
            </a:r>
          </a:p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3mm</a:t>
            </a:r>
          </a:p>
          <a:p>
            <a:pPr marL="342900" indent="-342900">
              <a:buAutoNum type="arabicPeriod"/>
            </a:pPr>
            <a:r>
              <a:rPr lang="en-US" altLang="ko-KR" kern="0">
                <a:solidFill>
                  <a:srgbClr val="000000"/>
                </a:solidFill>
                <a:ea typeface="함초롬바탕" panose="02030504000101010101" pitchFamily="18" charset="-127"/>
              </a:rPr>
              <a:t>17.1mm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8E5D3-C342-4E08-9640-5C5CEAF0763F}"/>
              </a:ext>
            </a:extLst>
          </p:cNvPr>
          <p:cNvSpPr txBox="1"/>
          <p:nvPr/>
        </p:nvSpPr>
        <p:spPr>
          <a:xfrm>
            <a:off x="3407923" y="6292891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B0576D-39EE-49F2-9A65-DF5E26A67D11}"/>
              </a:ext>
            </a:extLst>
          </p:cNvPr>
          <p:cNvCxnSpPr>
            <a:cxnSpLocks/>
          </p:cNvCxnSpPr>
          <p:nvPr/>
        </p:nvCxnSpPr>
        <p:spPr>
          <a:xfrm>
            <a:off x="164500" y="6298070"/>
            <a:ext cx="672683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96706-95AA-4146-A126-D55BC836D75E}"/>
              </a:ext>
            </a:extLst>
          </p:cNvPr>
          <p:cNvCxnSpPr>
            <a:cxnSpLocks/>
          </p:cNvCxnSpPr>
          <p:nvPr/>
        </p:nvCxnSpPr>
        <p:spPr>
          <a:xfrm>
            <a:off x="130629" y="887826"/>
            <a:ext cx="0" cy="533009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43016C-323E-4D62-AA49-DB6E015844BD}"/>
              </a:ext>
            </a:extLst>
          </p:cNvPr>
          <p:cNvSpPr txBox="1"/>
          <p:nvPr/>
        </p:nvSpPr>
        <p:spPr>
          <a:xfrm>
            <a:off x="133510" y="3237415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2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70BA06-CFD9-48BB-910E-D721B12C6369}"/>
              </a:ext>
            </a:extLst>
          </p:cNvPr>
          <p:cNvCxnSpPr>
            <a:cxnSpLocks/>
          </p:cNvCxnSpPr>
          <p:nvPr/>
        </p:nvCxnSpPr>
        <p:spPr>
          <a:xfrm>
            <a:off x="227836" y="748935"/>
            <a:ext cx="128117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4B6EFA-AA48-4BF0-84E9-FB7CD5249594}"/>
              </a:ext>
            </a:extLst>
          </p:cNvPr>
          <p:cNvSpPr txBox="1"/>
          <p:nvPr/>
        </p:nvSpPr>
        <p:spPr>
          <a:xfrm>
            <a:off x="713593" y="400418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3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E133CF-4800-4D5A-92FD-B12743644F39}"/>
              </a:ext>
            </a:extLst>
          </p:cNvPr>
          <p:cNvCxnSpPr>
            <a:cxnSpLocks/>
          </p:cNvCxnSpPr>
          <p:nvPr/>
        </p:nvCxnSpPr>
        <p:spPr>
          <a:xfrm>
            <a:off x="1611085" y="887826"/>
            <a:ext cx="0" cy="154187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3DF86F-8F7C-4C18-8C88-101A8C04092F}"/>
              </a:ext>
            </a:extLst>
          </p:cNvPr>
          <p:cNvSpPr txBox="1"/>
          <p:nvPr/>
        </p:nvSpPr>
        <p:spPr>
          <a:xfrm>
            <a:off x="1705917" y="1576031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A988CE-40D5-4777-AC84-92915B4E1210}"/>
              </a:ext>
            </a:extLst>
          </p:cNvPr>
          <p:cNvCxnSpPr>
            <a:cxnSpLocks/>
          </p:cNvCxnSpPr>
          <p:nvPr/>
        </p:nvCxnSpPr>
        <p:spPr>
          <a:xfrm>
            <a:off x="1611085" y="2595150"/>
            <a:ext cx="3910149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6B7F77-58C4-4C33-9D4A-92B68E29AC89}"/>
              </a:ext>
            </a:extLst>
          </p:cNvPr>
          <p:cNvSpPr txBox="1"/>
          <p:nvPr/>
        </p:nvSpPr>
        <p:spPr>
          <a:xfrm>
            <a:off x="3407923" y="2211980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5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57BE65-D9DC-4F31-A127-1F1A8DA6AB76}"/>
              </a:ext>
            </a:extLst>
          </p:cNvPr>
          <p:cNvCxnSpPr>
            <a:cxnSpLocks/>
          </p:cNvCxnSpPr>
          <p:nvPr/>
        </p:nvCxnSpPr>
        <p:spPr>
          <a:xfrm>
            <a:off x="715194" y="870863"/>
            <a:ext cx="0" cy="38612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C01AA6B-24DF-4BAA-8035-9DCC24E52D20}"/>
              </a:ext>
            </a:extLst>
          </p:cNvPr>
          <p:cNvSpPr txBox="1"/>
          <p:nvPr/>
        </p:nvSpPr>
        <p:spPr>
          <a:xfrm>
            <a:off x="781340" y="804205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6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1EB1716-9034-4470-93E2-43DE6736D832}"/>
              </a:ext>
            </a:extLst>
          </p:cNvPr>
          <p:cNvCxnSpPr>
            <a:cxnSpLocks/>
          </p:cNvCxnSpPr>
          <p:nvPr/>
        </p:nvCxnSpPr>
        <p:spPr>
          <a:xfrm>
            <a:off x="242822" y="1256992"/>
            <a:ext cx="470771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509BFC3-8F71-47B3-A44F-D0CF9ABFFED4}"/>
              </a:ext>
            </a:extLst>
          </p:cNvPr>
          <p:cNvSpPr txBox="1"/>
          <p:nvPr/>
        </p:nvSpPr>
        <p:spPr>
          <a:xfrm>
            <a:off x="276608" y="1261688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7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EA5FA6-B48A-40A1-A588-547E206B951A}"/>
              </a:ext>
            </a:extLst>
          </p:cNvPr>
          <p:cNvCxnSpPr>
            <a:cxnSpLocks/>
          </p:cNvCxnSpPr>
          <p:nvPr/>
        </p:nvCxnSpPr>
        <p:spPr>
          <a:xfrm>
            <a:off x="259785" y="5863265"/>
            <a:ext cx="45380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D43D35A-2A5A-4437-8815-D3D9D27D82B1}"/>
              </a:ext>
            </a:extLst>
          </p:cNvPr>
          <p:cNvCxnSpPr>
            <a:cxnSpLocks/>
          </p:cNvCxnSpPr>
          <p:nvPr/>
        </p:nvCxnSpPr>
        <p:spPr>
          <a:xfrm>
            <a:off x="713593" y="5859115"/>
            <a:ext cx="0" cy="30594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E18CB4-A69A-40A9-B445-EA099960568D}"/>
              </a:ext>
            </a:extLst>
          </p:cNvPr>
          <p:cNvSpPr txBox="1"/>
          <p:nvPr/>
        </p:nvSpPr>
        <p:spPr>
          <a:xfrm>
            <a:off x="255884" y="5475945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8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C4D5DF-5EFE-49B2-A71E-E3226F992CD6}"/>
              </a:ext>
            </a:extLst>
          </p:cNvPr>
          <p:cNvSpPr txBox="1"/>
          <p:nvPr/>
        </p:nvSpPr>
        <p:spPr>
          <a:xfrm>
            <a:off x="713593" y="5904501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9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8B33E39-202E-4289-9E88-B0878A025999}"/>
              </a:ext>
            </a:extLst>
          </p:cNvPr>
          <p:cNvCxnSpPr/>
          <p:nvPr/>
        </p:nvCxnSpPr>
        <p:spPr>
          <a:xfrm>
            <a:off x="6255087" y="5861497"/>
            <a:ext cx="26620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E87628-2E2E-42DE-8E0A-9A70E1AE85AB}"/>
              </a:ext>
            </a:extLst>
          </p:cNvPr>
          <p:cNvSpPr txBox="1"/>
          <p:nvPr/>
        </p:nvSpPr>
        <p:spPr>
          <a:xfrm>
            <a:off x="6157137" y="5489783"/>
            <a:ext cx="4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D26C03-3626-4575-A351-6EA9E9A46645}"/>
              </a:ext>
            </a:extLst>
          </p:cNvPr>
          <p:cNvCxnSpPr/>
          <p:nvPr/>
        </p:nvCxnSpPr>
        <p:spPr>
          <a:xfrm flipH="1">
            <a:off x="242822" y="4914900"/>
            <a:ext cx="44297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5E243B-136F-4DCF-AAFE-7C704202D151}"/>
              </a:ext>
            </a:extLst>
          </p:cNvPr>
          <p:cNvSpPr txBox="1"/>
          <p:nvPr/>
        </p:nvSpPr>
        <p:spPr>
          <a:xfrm>
            <a:off x="227836" y="4913289"/>
            <a:ext cx="4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11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993B51-C8E7-4557-8061-C9D767FD9081}"/>
              </a:ext>
            </a:extLst>
          </p:cNvPr>
          <p:cNvCxnSpPr>
            <a:cxnSpLocks/>
          </p:cNvCxnSpPr>
          <p:nvPr/>
        </p:nvCxnSpPr>
        <p:spPr>
          <a:xfrm flipH="1">
            <a:off x="685702" y="4913289"/>
            <a:ext cx="4237" cy="125176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E5CD9F-B461-4AA9-AB6B-1AD04EB30450}"/>
              </a:ext>
            </a:extLst>
          </p:cNvPr>
          <p:cNvSpPr txBox="1"/>
          <p:nvPr/>
        </p:nvSpPr>
        <p:spPr>
          <a:xfrm>
            <a:off x="686860" y="5223430"/>
            <a:ext cx="4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12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0D49B9-11D4-4D13-9C43-8769D1C6180C}"/>
              </a:ext>
            </a:extLst>
          </p:cNvPr>
          <p:cNvCxnSpPr/>
          <p:nvPr/>
        </p:nvCxnSpPr>
        <p:spPr>
          <a:xfrm>
            <a:off x="687820" y="4691063"/>
            <a:ext cx="0" cy="22222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4E029D-DD7C-4919-8655-A5B9398D0443}"/>
              </a:ext>
            </a:extLst>
          </p:cNvPr>
          <p:cNvSpPr txBox="1"/>
          <p:nvPr/>
        </p:nvSpPr>
        <p:spPr>
          <a:xfrm>
            <a:off x="666022" y="4625013"/>
            <a:ext cx="4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13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32B8F31-0B87-4A18-A3D6-0B875565D035}"/>
              </a:ext>
            </a:extLst>
          </p:cNvPr>
          <p:cNvCxnSpPr/>
          <p:nvPr/>
        </p:nvCxnSpPr>
        <p:spPr>
          <a:xfrm flipH="1">
            <a:off x="241221" y="3021806"/>
            <a:ext cx="178787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671DD9A-A90A-43DA-B5D6-318D1AEB24A3}"/>
              </a:ext>
            </a:extLst>
          </p:cNvPr>
          <p:cNvSpPr txBox="1"/>
          <p:nvPr/>
        </p:nvSpPr>
        <p:spPr>
          <a:xfrm>
            <a:off x="904106" y="3021805"/>
            <a:ext cx="4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14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2EE57A9-C69F-4D92-9ED5-808978FAE95E}"/>
              </a:ext>
            </a:extLst>
          </p:cNvPr>
          <p:cNvCxnSpPr/>
          <p:nvPr/>
        </p:nvCxnSpPr>
        <p:spPr>
          <a:xfrm>
            <a:off x="2029096" y="2707481"/>
            <a:ext cx="0" cy="31432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6919A9-20BE-4FB5-8E7A-A573936E563F}"/>
              </a:ext>
            </a:extLst>
          </p:cNvPr>
          <p:cNvSpPr txBox="1"/>
          <p:nvPr/>
        </p:nvSpPr>
        <p:spPr>
          <a:xfrm>
            <a:off x="2029096" y="2643816"/>
            <a:ext cx="4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15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A2CE9E-4A01-4056-AB56-E1B4BAAA703F}"/>
              </a:ext>
            </a:extLst>
          </p:cNvPr>
          <p:cNvSpPr txBox="1"/>
          <p:nvPr/>
        </p:nvSpPr>
        <p:spPr>
          <a:xfrm>
            <a:off x="4695822" y="5038764"/>
            <a:ext cx="53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ISP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CEDD93-35D1-40E9-A309-A4B9F54B0415}"/>
              </a:ext>
            </a:extLst>
          </p:cNvPr>
          <p:cNvSpPr txBox="1"/>
          <p:nvPr/>
        </p:nvSpPr>
        <p:spPr>
          <a:xfrm>
            <a:off x="734849" y="3314275"/>
            <a:ext cx="10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80FC76-A186-4D82-A0B9-51187A7D75BE}"/>
              </a:ext>
            </a:extLst>
          </p:cNvPr>
          <p:cNvSpPr txBox="1"/>
          <p:nvPr/>
        </p:nvSpPr>
        <p:spPr>
          <a:xfrm>
            <a:off x="5408323" y="3300459"/>
            <a:ext cx="10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581124-F22C-4751-9B42-CF855FF41669}"/>
              </a:ext>
            </a:extLst>
          </p:cNvPr>
          <p:cNvSpPr txBox="1"/>
          <p:nvPr/>
        </p:nvSpPr>
        <p:spPr>
          <a:xfrm>
            <a:off x="2687177" y="3262958"/>
            <a:ext cx="168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Electromagnet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10EA29-BCB6-4DF4-B94D-15D19A01F551}"/>
              </a:ext>
            </a:extLst>
          </p:cNvPr>
          <p:cNvSpPr txBox="1"/>
          <p:nvPr/>
        </p:nvSpPr>
        <p:spPr>
          <a:xfrm>
            <a:off x="1851159" y="3088103"/>
            <a:ext cx="10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Modem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B1A643-60A5-4701-A60F-445DE16B4F65}"/>
              </a:ext>
            </a:extLst>
          </p:cNvPr>
          <p:cNvSpPr txBox="1"/>
          <p:nvPr/>
        </p:nvSpPr>
        <p:spPr>
          <a:xfrm>
            <a:off x="4542744" y="3126169"/>
            <a:ext cx="5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I2C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428824-AA06-4BB4-869C-95B777D073D9}"/>
              </a:ext>
            </a:extLst>
          </p:cNvPr>
          <p:cNvSpPr txBox="1"/>
          <p:nvPr/>
        </p:nvSpPr>
        <p:spPr>
          <a:xfrm>
            <a:off x="862913" y="4080694"/>
            <a:ext cx="91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5V</a:t>
            </a:r>
          </a:p>
          <a:p>
            <a:r>
              <a:rPr lang="en-US" altLang="ko-KR" sz="1200" dirty="0"/>
              <a:t>GND</a:t>
            </a:r>
          </a:p>
          <a:p>
            <a:r>
              <a:rPr lang="en-US" altLang="ko-KR" sz="1200" dirty="0"/>
              <a:t>COM_RX</a:t>
            </a:r>
          </a:p>
          <a:p>
            <a:r>
              <a:rPr lang="en-US" altLang="ko-KR" sz="1200" dirty="0"/>
              <a:t>COM_TX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FF6C02-306B-41C5-B3BF-0BE825402874}"/>
              </a:ext>
            </a:extLst>
          </p:cNvPr>
          <p:cNvSpPr txBox="1"/>
          <p:nvPr/>
        </p:nvSpPr>
        <p:spPr>
          <a:xfrm>
            <a:off x="4861733" y="4162792"/>
            <a:ext cx="1393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Vehicle Detect</a:t>
            </a:r>
          </a:p>
          <a:p>
            <a:pPr algn="r"/>
            <a:r>
              <a:rPr lang="en-US" altLang="ko-KR" sz="1200" dirty="0"/>
              <a:t>Reserved</a:t>
            </a:r>
          </a:p>
          <a:p>
            <a:pPr algn="r"/>
            <a:r>
              <a:rPr lang="en-US" altLang="ko-KR" sz="1200" dirty="0"/>
              <a:t>Reserved</a:t>
            </a:r>
          </a:p>
          <a:p>
            <a:pPr algn="r"/>
            <a:r>
              <a:rPr lang="en-US" altLang="ko-KR" sz="1200" dirty="0"/>
              <a:t>Reset Pin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2611BA-EED4-4B84-B3E0-E341625762A6}"/>
              </a:ext>
            </a:extLst>
          </p:cNvPr>
          <p:cNvSpPr/>
          <p:nvPr/>
        </p:nvSpPr>
        <p:spPr>
          <a:xfrm>
            <a:off x="4276475" y="2887525"/>
            <a:ext cx="246778" cy="251246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4785FE-ED38-4454-B82D-539A359743C4}"/>
              </a:ext>
            </a:extLst>
          </p:cNvPr>
          <p:cNvSpPr txBox="1"/>
          <p:nvPr/>
        </p:nvSpPr>
        <p:spPr>
          <a:xfrm>
            <a:off x="4158613" y="2607600"/>
            <a:ext cx="4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16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0C446C1-4AC8-4BF1-9D53-A8794A7280AD}"/>
              </a:ext>
            </a:extLst>
          </p:cNvPr>
          <p:cNvCxnSpPr/>
          <p:nvPr/>
        </p:nvCxnSpPr>
        <p:spPr>
          <a:xfrm>
            <a:off x="4688678" y="5914026"/>
            <a:ext cx="211934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325A2F-1290-4EC5-BD16-B331344D2E4A}"/>
              </a:ext>
            </a:extLst>
          </p:cNvPr>
          <p:cNvSpPr txBox="1"/>
          <p:nvPr/>
        </p:nvSpPr>
        <p:spPr>
          <a:xfrm>
            <a:off x="4577303" y="5468662"/>
            <a:ext cx="4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17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F96E91A-52BA-4F22-A805-11F8D7A4F037}"/>
              </a:ext>
            </a:extLst>
          </p:cNvPr>
          <p:cNvCxnSpPr/>
          <p:nvPr/>
        </p:nvCxnSpPr>
        <p:spPr>
          <a:xfrm>
            <a:off x="4611185" y="5921990"/>
            <a:ext cx="0" cy="24150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17D59E6-53A1-4239-86BB-6EAF6C18DC91}"/>
              </a:ext>
            </a:extLst>
          </p:cNvPr>
          <p:cNvSpPr txBox="1"/>
          <p:nvPr/>
        </p:nvSpPr>
        <p:spPr>
          <a:xfrm>
            <a:off x="4206875" y="5831068"/>
            <a:ext cx="4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18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7240A33-2ACC-4F53-B332-28486501F601}"/>
              </a:ext>
            </a:extLst>
          </p:cNvPr>
          <p:cNvCxnSpPr/>
          <p:nvPr/>
        </p:nvCxnSpPr>
        <p:spPr>
          <a:xfrm>
            <a:off x="5353050" y="5904501"/>
            <a:ext cx="150018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6E1CE86-513F-435A-8149-C56149C67667}"/>
              </a:ext>
            </a:extLst>
          </p:cNvPr>
          <p:cNvSpPr txBox="1"/>
          <p:nvPr/>
        </p:nvSpPr>
        <p:spPr>
          <a:xfrm>
            <a:off x="5864948" y="5904501"/>
            <a:ext cx="4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19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FED1CC-E41B-4EC7-9028-0911966BAAEF}"/>
              </a:ext>
            </a:extLst>
          </p:cNvPr>
          <p:cNvSpPr txBox="1"/>
          <p:nvPr/>
        </p:nvSpPr>
        <p:spPr>
          <a:xfrm>
            <a:off x="4431199" y="5914026"/>
            <a:ext cx="115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Vcc</a:t>
            </a:r>
            <a:r>
              <a:rPr lang="en-US" altLang="ko-KR" sz="1200" dirty="0"/>
              <a:t> VD RX TX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15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DF8358E-2D2B-4234-80AE-D0DF57F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353425" cy="5867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F7888F-B314-41A3-A6B2-028F8284A072}"/>
              </a:ext>
            </a:extLst>
          </p:cNvPr>
          <p:cNvCxnSpPr>
            <a:cxnSpLocks/>
          </p:cNvCxnSpPr>
          <p:nvPr/>
        </p:nvCxnSpPr>
        <p:spPr>
          <a:xfrm flipV="1">
            <a:off x="255488" y="1700895"/>
            <a:ext cx="7799941" cy="34562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D5FF5E-5FCD-4771-AFA1-655EFAF34E41}"/>
              </a:ext>
            </a:extLst>
          </p:cNvPr>
          <p:cNvSpPr txBox="1"/>
          <p:nvPr/>
        </p:nvSpPr>
        <p:spPr>
          <a:xfrm>
            <a:off x="4000626" y="1336821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C572A-7A8B-428B-8581-CB5DB310C748}"/>
              </a:ext>
            </a:extLst>
          </p:cNvPr>
          <p:cNvSpPr txBox="1"/>
          <p:nvPr/>
        </p:nvSpPr>
        <p:spPr>
          <a:xfrm>
            <a:off x="8334374" y="457200"/>
            <a:ext cx="3179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통신 보드 규격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75mm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30mm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9.121mm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5.1mm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2.54mm</a:t>
            </a:r>
          </a:p>
          <a:p>
            <a:pPr marL="342900" indent="-342900"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1mm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(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나머지 원 동일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ABE49F-A66B-4C50-8491-FECD98E4B779}"/>
              </a:ext>
            </a:extLst>
          </p:cNvPr>
          <p:cNvCxnSpPr>
            <a:cxnSpLocks/>
          </p:cNvCxnSpPr>
          <p:nvPr/>
        </p:nvCxnSpPr>
        <p:spPr>
          <a:xfrm>
            <a:off x="182880" y="1793966"/>
            <a:ext cx="0" cy="313508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9C84A9-AF79-45B8-A951-0028E916D589}"/>
              </a:ext>
            </a:extLst>
          </p:cNvPr>
          <p:cNvSpPr txBox="1"/>
          <p:nvPr/>
        </p:nvSpPr>
        <p:spPr>
          <a:xfrm>
            <a:off x="182880" y="3169924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2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B644-DD7F-4EA6-948B-DCC554C69325}"/>
              </a:ext>
            </a:extLst>
          </p:cNvPr>
          <p:cNvSpPr txBox="1"/>
          <p:nvPr/>
        </p:nvSpPr>
        <p:spPr>
          <a:xfrm>
            <a:off x="7535408" y="2076998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3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5F3FE-300C-4B50-8830-41025176C93F}"/>
              </a:ext>
            </a:extLst>
          </p:cNvPr>
          <p:cNvSpPr txBox="1"/>
          <p:nvPr/>
        </p:nvSpPr>
        <p:spPr>
          <a:xfrm>
            <a:off x="931816" y="2655838"/>
            <a:ext cx="16110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5V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GND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COM_RX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COM_TX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2C0B6-439D-43D2-A733-40F1EAB4DEEC}"/>
              </a:ext>
            </a:extLst>
          </p:cNvPr>
          <p:cNvSpPr txBox="1"/>
          <p:nvPr/>
        </p:nvSpPr>
        <p:spPr>
          <a:xfrm>
            <a:off x="8055429" y="2655838"/>
            <a:ext cx="4136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차량 유무 확인</a:t>
            </a:r>
            <a:r>
              <a:rPr lang="en-US" altLang="ko-KR" sz="1400" dirty="0">
                <a:solidFill>
                  <a:srgbClr val="FF0000"/>
                </a:solidFill>
              </a:rPr>
              <a:t>(High : </a:t>
            </a:r>
            <a:r>
              <a:rPr lang="ko-KR" altLang="en-US" sz="1400" dirty="0" err="1">
                <a:solidFill>
                  <a:srgbClr val="FF0000"/>
                </a:solidFill>
              </a:rPr>
              <a:t>주차중</a:t>
            </a:r>
            <a:r>
              <a:rPr lang="en-US" altLang="ko-KR" sz="1400" dirty="0">
                <a:solidFill>
                  <a:srgbClr val="FF0000"/>
                </a:solidFill>
              </a:rPr>
              <a:t>, Low : </a:t>
            </a:r>
            <a:r>
              <a:rPr lang="ko-KR" altLang="en-US" sz="1400" dirty="0" err="1">
                <a:solidFill>
                  <a:srgbClr val="FF0000"/>
                </a:solidFill>
              </a:rPr>
              <a:t>출차중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예비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예비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FF0000"/>
                </a:solidFill>
              </a:rPr>
              <a:t>RESET_PIN(</a:t>
            </a:r>
            <a:r>
              <a:rPr lang="ko-KR" altLang="en-US" sz="1400" dirty="0">
                <a:solidFill>
                  <a:srgbClr val="FF0000"/>
                </a:solidFill>
              </a:rPr>
              <a:t>평소 </a:t>
            </a:r>
            <a:r>
              <a:rPr lang="en-US" altLang="ko-KR" sz="1400" dirty="0">
                <a:solidFill>
                  <a:srgbClr val="FF0000"/>
                </a:solidFill>
              </a:rPr>
              <a:t>: High, </a:t>
            </a:r>
            <a:r>
              <a:rPr lang="ko-KR" altLang="en-US" sz="1400" dirty="0">
                <a:solidFill>
                  <a:srgbClr val="FF0000"/>
                </a:solidFill>
              </a:rPr>
              <a:t>리셋 </a:t>
            </a:r>
            <a:r>
              <a:rPr lang="en-US" altLang="ko-KR" sz="1400" dirty="0">
                <a:solidFill>
                  <a:srgbClr val="FF0000"/>
                </a:solidFill>
              </a:rPr>
              <a:t>: Low to High)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AC0895-4A93-4A2A-B475-5793287F452D}"/>
              </a:ext>
            </a:extLst>
          </p:cNvPr>
          <p:cNvCxnSpPr/>
          <p:nvPr/>
        </p:nvCxnSpPr>
        <p:spPr>
          <a:xfrm>
            <a:off x="7535408" y="1793966"/>
            <a:ext cx="0" cy="94923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C71759-CBEC-407B-B944-AD95DB014F0B}"/>
              </a:ext>
            </a:extLst>
          </p:cNvPr>
          <p:cNvCxnSpPr/>
          <p:nvPr/>
        </p:nvCxnSpPr>
        <p:spPr>
          <a:xfrm>
            <a:off x="7535408" y="2743200"/>
            <a:ext cx="520021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73750A-F8C5-4FDA-B35C-2865EFD45437}"/>
              </a:ext>
            </a:extLst>
          </p:cNvPr>
          <p:cNvSpPr txBox="1"/>
          <p:nvPr/>
        </p:nvSpPr>
        <p:spPr>
          <a:xfrm>
            <a:off x="7641153" y="2743200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547257-4E89-4F29-B863-9F52C15B2C89}"/>
              </a:ext>
            </a:extLst>
          </p:cNvPr>
          <p:cNvCxnSpPr/>
          <p:nvPr/>
        </p:nvCxnSpPr>
        <p:spPr>
          <a:xfrm>
            <a:off x="7535408" y="2743200"/>
            <a:ext cx="0" cy="28257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650356-4F24-41C4-9855-F113EAF5453A}"/>
              </a:ext>
            </a:extLst>
          </p:cNvPr>
          <p:cNvSpPr txBox="1"/>
          <p:nvPr/>
        </p:nvSpPr>
        <p:spPr>
          <a:xfrm>
            <a:off x="7237412" y="2692902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5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E7C70D-4D9A-45C3-A6D6-810B0089A767}"/>
              </a:ext>
            </a:extLst>
          </p:cNvPr>
          <p:cNvSpPr/>
          <p:nvPr/>
        </p:nvSpPr>
        <p:spPr>
          <a:xfrm>
            <a:off x="705395" y="3455125"/>
            <a:ext cx="182877" cy="180945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7DE5FD-7B6B-44F1-ABF4-BA2CE67A9464}"/>
              </a:ext>
            </a:extLst>
          </p:cNvPr>
          <p:cNvSpPr txBox="1"/>
          <p:nvPr/>
        </p:nvSpPr>
        <p:spPr>
          <a:xfrm>
            <a:off x="622153" y="3646858"/>
            <a:ext cx="309663" cy="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6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142</Words>
  <Application>Microsoft Office PowerPoint</Application>
  <PresentationFormat>와이드스크린</PresentationFormat>
  <Paragraphs>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민석 김</dc:creator>
  <cp:lastModifiedBy>민석 김</cp:lastModifiedBy>
  <cp:revision>43</cp:revision>
  <dcterms:created xsi:type="dcterms:W3CDTF">2021-02-19T08:36:47Z</dcterms:created>
  <dcterms:modified xsi:type="dcterms:W3CDTF">2021-03-05T05:38:29Z</dcterms:modified>
</cp:coreProperties>
</file>