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EFF93-A8B2-4985-AF64-41387AD9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3C2F12-7C2C-4B56-B5F8-7D7C7FDF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5EC7D-EC0C-449A-A54D-48FE45F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B22A-11A7-47FD-A7D8-878B6A21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3C4F5-B192-462B-AF69-6C9955D5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24229-4B2D-4B9E-8B44-D3E67125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F7062-1CD1-4F83-BB3B-10830A13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7C63B-DF58-4E0F-AC1D-AE8CBD2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8443D-7D60-4951-84DB-C2C9000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8648C-22B9-4AE3-BEAA-F4E8E4F7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4DA5F0-6DE4-4D5D-A540-622E22F58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EEB927-C946-460A-8243-00E6BC89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404C9-D902-4402-BC90-29958B14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73056-1B38-4239-ADC7-704099C7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09F02-A083-406C-81FA-E5993CB5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4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F704-122A-47A9-9F75-580484E7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0621B-93EE-4552-BE8B-22FF3D9B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E200A-B22D-4027-83CE-5B129950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D308D-2428-41BB-8D9B-8C2D6093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50CDB-491C-4F50-AB75-052F79CE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70176-4125-47D3-82F3-6F63249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DD00A7-70D1-4523-ABEB-A472E40A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C5836-D2A1-4F04-8607-7B14993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405D5-FDB6-4E41-998C-EEFBE8E7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A4076-7497-4329-92EB-E85C407D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75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AA768-E29D-4CD4-9BF7-58103AD7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F6C4A-885E-4343-9FE9-2240BF58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5296EB-01A4-4EFA-9BD0-223CFE80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2B691-D754-4657-90B1-37A73FAA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E5C5F4-876D-432F-A4A7-00FD11DD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6567A-BE05-4974-867F-02AA8A6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5D969-B852-4634-B99A-A07D12F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E2AE1-0083-4652-AABB-E12C85B3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196925-8FFA-4FE0-A2AC-127B4815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4F971C-80C8-4373-91DF-DF7DCCB2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FE6DCD-CFDF-4E7D-AFC7-A6378C648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977186-F6FC-4A4A-A00A-C8C4EB92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2A6B2F-B971-49B5-B877-054A9F6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0A498-4652-40BC-9C4A-A441C17D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653BD-7D16-4F2A-81DB-005D0D2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6AD3FC-7D71-4EBF-A1BB-0359268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08A406-B61B-4423-9124-507BC5F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9A8C57-AA8B-478A-8FBD-03A7BC12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EF58B3-0C8A-44C1-805E-0A8A24B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D88B4F-9DB0-4166-8CDC-77CBD127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AA9F85-D474-4C1F-9445-7BA67F3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8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C1A50-A3AB-4B3D-A116-7201AA1E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45725-4A85-4FBD-846F-1CBF0F02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BB7350-913E-41F2-96D1-D22BAA5FB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216CC1-C837-4C93-9B35-671D5A7D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EEF359-E995-437F-9E3E-6355773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7F166-D762-4BB9-BE24-C035A15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89778-2011-4A19-BDC3-2646C82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2B9699-616D-44FA-AE83-28708F449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C7D579-09AD-4E51-B728-EA1ED609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ACDA55-8C7B-48AC-B41E-2F5C67AA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38FF2D-AB36-42A5-8ED9-73C3935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214F6-051F-4E6E-AC18-A4ACA509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6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CD7D25-905D-487B-BB91-87BBE0B2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67E11E-46B8-43AF-99A1-30CA7EC1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F2EAB-122E-4746-AA57-40E67D05B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FBC2-B48C-4426-A4A8-5CF573E1B0B1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9D92A4-0E70-4023-8EF8-6EEA47DB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3217F-161F-4AC7-80F9-F20B9DCC7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003F-58E1-4219-9CF6-2DFE5200B0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D7CB8C9F-B727-4E26-A6FA-F8C710411EBE}"/>
              </a:ext>
            </a:extLst>
          </p:cNvPr>
          <p:cNvGrpSpPr/>
          <p:nvPr/>
        </p:nvGrpSpPr>
        <p:grpSpPr>
          <a:xfrm>
            <a:off x="1594229" y="512292"/>
            <a:ext cx="7363340" cy="5160537"/>
            <a:chOff x="1594229" y="512292"/>
            <a:chExt cx="7363340" cy="5160537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E3DEAA-48A8-4B74-A7FD-FEFDC7646010}"/>
                </a:ext>
              </a:extLst>
            </p:cNvPr>
            <p:cNvSpPr/>
            <p:nvPr/>
          </p:nvSpPr>
          <p:spPr>
            <a:xfrm>
              <a:off x="5780815" y="3743045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s2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8E06998-87A3-4FC0-AF6A-D15EFF7FFED4}"/>
                </a:ext>
              </a:extLst>
            </p:cNvPr>
            <p:cNvSpPr/>
            <p:nvPr/>
          </p:nvSpPr>
          <p:spPr>
            <a:xfrm>
              <a:off x="5761610" y="2739426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s3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92B829A-0F0B-4FCC-92CF-B1C74CD00708}"/>
                </a:ext>
              </a:extLst>
            </p:cNvPr>
            <p:cNvSpPr/>
            <p:nvPr/>
          </p:nvSpPr>
          <p:spPr>
            <a:xfrm>
              <a:off x="4314525" y="2696001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s8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E772BF8-810A-4DA1-88A4-9C03BADF8F84}"/>
                </a:ext>
              </a:extLst>
            </p:cNvPr>
            <p:cNvSpPr/>
            <p:nvPr/>
          </p:nvSpPr>
          <p:spPr>
            <a:xfrm>
              <a:off x="4351575" y="3704167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s9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7E0D097-CE5B-4705-BCFD-4A8806E16A30}"/>
                </a:ext>
              </a:extLst>
            </p:cNvPr>
            <p:cNvSpPr/>
            <p:nvPr/>
          </p:nvSpPr>
          <p:spPr>
            <a:xfrm>
              <a:off x="6258758" y="1298496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s4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A38DBE-7239-4D11-8B45-0F0DD8AC02C7}"/>
                </a:ext>
              </a:extLst>
            </p:cNvPr>
            <p:cNvSpPr/>
            <p:nvPr/>
          </p:nvSpPr>
          <p:spPr>
            <a:xfrm>
              <a:off x="5239311" y="575281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s5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9B885F9-7F0C-4561-83DC-149DF537893C}"/>
                </a:ext>
              </a:extLst>
            </p:cNvPr>
            <p:cNvSpPr/>
            <p:nvPr/>
          </p:nvSpPr>
          <p:spPr>
            <a:xfrm>
              <a:off x="4083728" y="941033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s6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71A3D76-F0FD-40B6-97D3-0D80484F44C8}"/>
                </a:ext>
              </a:extLst>
            </p:cNvPr>
            <p:cNvSpPr/>
            <p:nvPr/>
          </p:nvSpPr>
          <p:spPr>
            <a:xfrm>
              <a:off x="2797897" y="1727336"/>
              <a:ext cx="585928" cy="5859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s7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3508EF-7977-4B4E-91E2-C3AF8DB07165}"/>
                </a:ext>
              </a:extLst>
            </p:cNvPr>
            <p:cNvCxnSpPr>
              <a:cxnSpLocks/>
              <a:stCxn id="40" idx="0"/>
              <a:endCxn id="5" idx="4"/>
            </p:cNvCxnSpPr>
            <p:nvPr/>
          </p:nvCxnSpPr>
          <p:spPr>
            <a:xfrm flipH="1" flipV="1">
              <a:off x="6073779" y="4328973"/>
              <a:ext cx="82887" cy="695788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4B91D33-AD92-4ECA-B57E-B4A1E62F0EE9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054574" y="3325354"/>
              <a:ext cx="19205" cy="41769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DEC2960-F016-402F-B3E7-7ED277B1BC81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6261731" y="1798617"/>
              <a:ext cx="82834" cy="102661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85C1D62-1870-46D8-9289-9E64D68B9447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5739432" y="1075402"/>
              <a:ext cx="812290" cy="22309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000FCDE-CC12-400B-89AE-EAE390C319BC}"/>
                </a:ext>
              </a:extLst>
            </p:cNvPr>
            <p:cNvCxnSpPr>
              <a:cxnSpLocks/>
              <a:stCxn id="11" idx="3"/>
              <a:endCxn id="12" idx="6"/>
            </p:cNvCxnSpPr>
            <p:nvPr/>
          </p:nvCxnSpPr>
          <p:spPr>
            <a:xfrm flipH="1">
              <a:off x="4669656" y="1075402"/>
              <a:ext cx="655462" cy="15859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48139BC-1D95-439F-A485-0A7142C9E8FD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3298018" y="1441154"/>
              <a:ext cx="871517" cy="371989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16E693A6-3509-4CAD-BBD3-541097495F96}"/>
                </a:ext>
              </a:extLst>
            </p:cNvPr>
            <p:cNvCxnSpPr>
              <a:cxnSpLocks/>
              <a:stCxn id="7" idx="1"/>
              <a:endCxn id="13" idx="5"/>
            </p:cNvCxnSpPr>
            <p:nvPr/>
          </p:nvCxnSpPr>
          <p:spPr>
            <a:xfrm flipH="1" flipV="1">
              <a:off x="3298018" y="2227457"/>
              <a:ext cx="1102314" cy="554351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44DCDA8-E568-45E0-B989-E743A7B61BA9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H="1" flipV="1">
              <a:off x="4607489" y="3281929"/>
              <a:ext cx="37050" cy="422238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07ED655-79BF-4D0F-8207-C97172A40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3042" y="4290095"/>
              <a:ext cx="109457" cy="7346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E74965-69FB-4686-831A-5DB3FE1C0907}"/>
                </a:ext>
              </a:extLst>
            </p:cNvPr>
            <p:cNvSpPr/>
            <p:nvPr/>
          </p:nvSpPr>
          <p:spPr>
            <a:xfrm>
              <a:off x="5761610" y="5024761"/>
              <a:ext cx="790112" cy="6480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s1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(Start)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14B4D2-3804-4C9B-8897-C85B40377367}"/>
                </a:ext>
              </a:extLst>
            </p:cNvPr>
            <p:cNvSpPr/>
            <p:nvPr/>
          </p:nvSpPr>
          <p:spPr>
            <a:xfrm>
              <a:off x="4351575" y="5024761"/>
              <a:ext cx="804842" cy="6480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s10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rPr>
                <a:t>(End)</a:t>
              </a:r>
              <a:endParaRPr lang="zh-TW" altLang="en-US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CBCAA2C9-AC1E-4643-8FE3-FC1FFBDEF34F}"/>
                </a:ext>
              </a:extLst>
            </p:cNvPr>
            <p:cNvSpPr txBox="1"/>
            <p:nvPr/>
          </p:nvSpPr>
          <p:spPr>
            <a:xfrm>
              <a:off x="6198083" y="4454774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400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B9EC7B1-680F-4878-B917-C21E17C76A7B}"/>
                </a:ext>
              </a:extLst>
            </p:cNvPr>
            <p:cNvSpPr txBox="1"/>
            <p:nvPr/>
          </p:nvSpPr>
          <p:spPr>
            <a:xfrm>
              <a:off x="6225180" y="3357724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260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BF74D5E-DEA9-48E9-A303-D906F204EC0E}"/>
                </a:ext>
              </a:extLst>
            </p:cNvPr>
            <p:cNvSpPr txBox="1"/>
            <p:nvPr/>
          </p:nvSpPr>
          <p:spPr>
            <a:xfrm>
              <a:off x="6303148" y="2194891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550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6E98FAC-4338-443D-81A9-67DDDA5FC75C}"/>
                </a:ext>
              </a:extLst>
            </p:cNvPr>
            <p:cNvSpPr txBox="1"/>
            <p:nvPr/>
          </p:nvSpPr>
          <p:spPr>
            <a:xfrm>
              <a:off x="6016129" y="864665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280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63419509-AAB3-4F45-A140-2B3D106773C6}"/>
                </a:ext>
              </a:extLst>
            </p:cNvPr>
            <p:cNvSpPr txBox="1"/>
            <p:nvPr/>
          </p:nvSpPr>
          <p:spPr>
            <a:xfrm>
              <a:off x="4699267" y="598078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290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E6E35DE-5E4B-442E-9169-A7C3B7A9ED88}"/>
                </a:ext>
              </a:extLst>
            </p:cNvPr>
            <p:cNvSpPr txBox="1"/>
            <p:nvPr/>
          </p:nvSpPr>
          <p:spPr>
            <a:xfrm>
              <a:off x="3490367" y="1613674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450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FF0DD9A-5791-466D-83CC-86823A644B65}"/>
                </a:ext>
              </a:extLst>
            </p:cNvPr>
            <p:cNvSpPr txBox="1"/>
            <p:nvPr/>
          </p:nvSpPr>
          <p:spPr>
            <a:xfrm>
              <a:off x="3471118" y="2477870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FFEA04E-458E-4429-8791-146A2E677A36}"/>
                </a:ext>
              </a:extLst>
            </p:cNvPr>
            <p:cNvSpPr txBox="1"/>
            <p:nvPr/>
          </p:nvSpPr>
          <p:spPr>
            <a:xfrm>
              <a:off x="4040758" y="3367736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260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1F75804-98C1-40CE-94BB-DC91A7D5024B}"/>
                </a:ext>
              </a:extLst>
            </p:cNvPr>
            <p:cNvSpPr txBox="1"/>
            <p:nvPr/>
          </p:nvSpPr>
          <p:spPr>
            <a:xfrm>
              <a:off x="4169535" y="4487661"/>
              <a:ext cx="70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400</a:t>
              </a:r>
              <a:endParaRPr lang="zh-TW" altLang="en-US" dirty="0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589ADA5-4D79-40CB-91E1-A6E4E03DA48D}"/>
                </a:ext>
              </a:extLst>
            </p:cNvPr>
            <p:cNvSpPr txBox="1"/>
            <p:nvPr/>
          </p:nvSpPr>
          <p:spPr>
            <a:xfrm>
              <a:off x="6602040" y="5230520"/>
              <a:ext cx="2355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5E08E43B-592B-4020-A293-14BFE390700C}"/>
                </a:ext>
              </a:extLst>
            </p:cNvPr>
            <p:cNvSpPr txBox="1"/>
            <p:nvPr/>
          </p:nvSpPr>
          <p:spPr>
            <a:xfrm>
              <a:off x="6403785" y="3837876"/>
              <a:ext cx="142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6C1DC0B0-805C-4EB7-A39E-5E45EDC41663}"/>
                </a:ext>
              </a:extLst>
            </p:cNvPr>
            <p:cNvSpPr txBox="1"/>
            <p:nvPr/>
          </p:nvSpPr>
          <p:spPr>
            <a:xfrm>
              <a:off x="6420086" y="2831717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23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16C9F7D-498A-41EE-8506-EF5824456333}"/>
                </a:ext>
              </a:extLst>
            </p:cNvPr>
            <p:cNvSpPr txBox="1"/>
            <p:nvPr/>
          </p:nvSpPr>
          <p:spPr>
            <a:xfrm>
              <a:off x="6844686" y="1418028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250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8E7EF4C0-E179-4641-BC8C-D8CF8F5AB949}"/>
                </a:ext>
              </a:extLst>
            </p:cNvPr>
            <p:cNvSpPr txBox="1"/>
            <p:nvPr/>
          </p:nvSpPr>
          <p:spPr>
            <a:xfrm>
              <a:off x="5825239" y="512292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91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8DF7900E-B6E4-42E9-BB16-C692D30A9AB1}"/>
                </a:ext>
              </a:extLst>
            </p:cNvPr>
            <p:cNvSpPr txBox="1"/>
            <p:nvPr/>
          </p:nvSpPr>
          <p:spPr>
            <a:xfrm>
              <a:off x="2820100" y="1018916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17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ADB33CC4-9A0A-4CE0-98BC-DBA565CE9EA4}"/>
                </a:ext>
              </a:extLst>
            </p:cNvPr>
            <p:cNvSpPr txBox="1"/>
            <p:nvPr/>
          </p:nvSpPr>
          <p:spPr>
            <a:xfrm>
              <a:off x="1594229" y="1877755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8F7125C4-E359-4D08-AC9D-CEF63007C4E1}"/>
                </a:ext>
              </a:extLst>
            </p:cNvPr>
            <p:cNvSpPr txBox="1"/>
            <p:nvPr/>
          </p:nvSpPr>
          <p:spPr>
            <a:xfrm>
              <a:off x="2953247" y="2869694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026A3C6D-8FB4-4BCA-829F-3A829A26534C}"/>
                </a:ext>
              </a:extLst>
            </p:cNvPr>
            <p:cNvSpPr txBox="1"/>
            <p:nvPr/>
          </p:nvSpPr>
          <p:spPr>
            <a:xfrm>
              <a:off x="2914859" y="3845976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104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AC4405E-D1B3-4A85-BA0C-6A95E999DF50}"/>
                </a:ext>
              </a:extLst>
            </p:cNvPr>
            <p:cNvSpPr txBox="1"/>
            <p:nvPr/>
          </p:nvSpPr>
          <p:spPr>
            <a:xfrm>
              <a:off x="2914859" y="5163045"/>
              <a:ext cx="171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Demand: 50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2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736BCC2B-C77C-459F-A48E-C5C5F7117D61}"/>
              </a:ext>
            </a:extLst>
          </p:cNvPr>
          <p:cNvGrpSpPr/>
          <p:nvPr/>
        </p:nvGrpSpPr>
        <p:grpSpPr>
          <a:xfrm>
            <a:off x="1162432" y="194829"/>
            <a:ext cx="9413957" cy="6299720"/>
            <a:chOff x="1162432" y="194829"/>
            <a:chExt cx="9413957" cy="629972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42EAE213-62AE-4DE5-964C-B7CDF940F264}"/>
                </a:ext>
              </a:extLst>
            </p:cNvPr>
            <p:cNvGrpSpPr/>
            <p:nvPr/>
          </p:nvGrpSpPr>
          <p:grpSpPr>
            <a:xfrm>
              <a:off x="1162432" y="427612"/>
              <a:ext cx="3242464" cy="3923680"/>
              <a:chOff x="1162432" y="427612"/>
              <a:chExt cx="3242464" cy="392368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AE3DEAA-48A8-4B74-A7FD-FEFDC7646010}"/>
                  </a:ext>
                </a:extLst>
              </p:cNvPr>
              <p:cNvSpPr/>
              <p:nvPr/>
            </p:nvSpPr>
            <p:spPr>
              <a:xfrm>
                <a:off x="3458442" y="2865900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s2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D8E06998-87A3-4FC0-AF6A-D15EFF7FFED4}"/>
                  </a:ext>
                </a:extLst>
              </p:cNvPr>
              <p:cNvSpPr/>
              <p:nvPr/>
            </p:nvSpPr>
            <p:spPr>
              <a:xfrm>
                <a:off x="3443659" y="2093396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s3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92B829A-0F0B-4FCC-92CF-B1C74CD00708}"/>
                  </a:ext>
                </a:extLst>
              </p:cNvPr>
              <p:cNvSpPr/>
              <p:nvPr/>
            </p:nvSpPr>
            <p:spPr>
              <a:xfrm>
                <a:off x="2329810" y="2059971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s8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E772BF8-810A-4DA1-88A4-9C03BADF8F84}"/>
                  </a:ext>
                </a:extLst>
              </p:cNvPr>
              <p:cNvSpPr/>
              <p:nvPr/>
            </p:nvSpPr>
            <p:spPr>
              <a:xfrm>
                <a:off x="2358328" y="2835975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s9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27E0D097-CE5B-4705-BCFD-4A8806E16A30}"/>
                  </a:ext>
                </a:extLst>
              </p:cNvPr>
              <p:cNvSpPr/>
              <p:nvPr/>
            </p:nvSpPr>
            <p:spPr>
              <a:xfrm>
                <a:off x="3826323" y="984284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s4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DA38DBE-7239-4D11-8B45-0F0DD8AC02C7}"/>
                  </a:ext>
                </a:extLst>
              </p:cNvPr>
              <p:cNvSpPr/>
              <p:nvPr/>
            </p:nvSpPr>
            <p:spPr>
              <a:xfrm>
                <a:off x="3041636" y="427612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s5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9B885F9-7F0C-4561-83DC-149DF537893C}"/>
                  </a:ext>
                </a:extLst>
              </p:cNvPr>
              <p:cNvSpPr/>
              <p:nvPr/>
            </p:nvSpPr>
            <p:spPr>
              <a:xfrm>
                <a:off x="2152161" y="709138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s6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71A3D76-F0FD-40B6-97D3-0D80484F44C8}"/>
                  </a:ext>
                </a:extLst>
              </p:cNvPr>
              <p:cNvSpPr/>
              <p:nvPr/>
            </p:nvSpPr>
            <p:spPr>
              <a:xfrm>
                <a:off x="1162432" y="1314371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s7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AA3508EF-7977-4B4E-91E2-C3AF8DB07165}"/>
                  </a:ext>
                </a:extLst>
              </p:cNvPr>
              <p:cNvCxnSpPr>
                <a:cxnSpLocks/>
                <a:stCxn id="40" idx="0"/>
                <a:endCxn id="5" idx="4"/>
              </p:cNvCxnSpPr>
              <p:nvPr/>
            </p:nvCxnSpPr>
            <p:spPr>
              <a:xfrm flipH="1" flipV="1">
                <a:off x="3683942" y="3316900"/>
                <a:ext cx="63800" cy="535561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B4B91D33-AD92-4ECA-B57E-B4A1E62F0EE9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H="1" flipV="1">
                <a:off x="3669159" y="2544396"/>
                <a:ext cx="14782" cy="321505"/>
              </a:xfrm>
              <a:prstGeom prst="line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DEC2960-F016-402F-B3E7-7ED277B1BC81}"/>
                  </a:ext>
                </a:extLst>
              </p:cNvPr>
              <p:cNvCxnSpPr>
                <a:cxnSpLocks/>
                <a:stCxn id="6" idx="7"/>
                <a:endCxn id="10" idx="3"/>
              </p:cNvCxnSpPr>
              <p:nvPr/>
            </p:nvCxnSpPr>
            <p:spPr>
              <a:xfrm flipV="1">
                <a:off x="3828612" y="1369237"/>
                <a:ext cx="63759" cy="79020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085C1D62-1870-46D8-9289-9E64D68B9447}"/>
                  </a:ext>
                </a:extLst>
              </p:cNvPr>
              <p:cNvCxnSpPr>
                <a:cxnSpLocks/>
                <a:stCxn id="10" idx="0"/>
                <a:endCxn id="11" idx="5"/>
              </p:cNvCxnSpPr>
              <p:nvPr/>
            </p:nvCxnSpPr>
            <p:spPr>
              <a:xfrm flipH="1" flipV="1">
                <a:off x="3426588" y="812565"/>
                <a:ext cx="625235" cy="17172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9000FCDE-CC12-400B-89AE-EAE390C319BC}"/>
                  </a:ext>
                </a:extLst>
              </p:cNvPr>
              <p:cNvCxnSpPr>
                <a:cxnSpLocks/>
                <a:stCxn id="11" idx="3"/>
                <a:endCxn id="12" idx="6"/>
              </p:cNvCxnSpPr>
              <p:nvPr/>
            </p:nvCxnSpPr>
            <p:spPr>
              <a:xfrm flipH="1">
                <a:off x="2603161" y="812565"/>
                <a:ext cx="504522" cy="122074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C48139BC-1D95-439F-A485-0A7142C9E8FD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1547385" y="1094091"/>
                <a:ext cx="670823" cy="286327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16E693A6-3509-4CAD-BBD3-541097495F96}"/>
                  </a:ext>
                </a:extLst>
              </p:cNvPr>
              <p:cNvCxnSpPr>
                <a:cxnSpLocks/>
                <a:stCxn id="7" idx="1"/>
                <a:endCxn id="13" idx="5"/>
              </p:cNvCxnSpPr>
              <p:nvPr/>
            </p:nvCxnSpPr>
            <p:spPr>
              <a:xfrm flipH="1" flipV="1">
                <a:off x="1547385" y="1699323"/>
                <a:ext cx="848472" cy="426695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C44DCDA8-E568-45E0-B989-E743A7B61BA9}"/>
                  </a:ext>
                </a:extLst>
              </p:cNvPr>
              <p:cNvCxnSpPr>
                <a:cxnSpLocks/>
                <a:stCxn id="8" idx="0"/>
                <a:endCxn id="7" idx="4"/>
              </p:cNvCxnSpPr>
              <p:nvPr/>
            </p:nvCxnSpPr>
            <p:spPr>
              <a:xfrm flipH="1" flipV="1">
                <a:off x="2555310" y="2510971"/>
                <a:ext cx="28518" cy="325005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E07ED655-79BF-4D0F-8207-C97172A40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13465" y="3286975"/>
                <a:ext cx="84251" cy="565486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5E74965-69FB-4686-831A-5DB3FE1C0907}"/>
                  </a:ext>
                </a:extLst>
              </p:cNvPr>
              <p:cNvSpPr/>
              <p:nvPr/>
            </p:nvSpPr>
            <p:spPr>
              <a:xfrm>
                <a:off x="3443659" y="3852462"/>
                <a:ext cx="608164" cy="4988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(Start)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614B4D2-3804-4C9B-8897-C85B40377367}"/>
                  </a:ext>
                </a:extLst>
              </p:cNvPr>
              <p:cNvSpPr/>
              <p:nvPr/>
            </p:nvSpPr>
            <p:spPr>
              <a:xfrm>
                <a:off x="2358328" y="3852462"/>
                <a:ext cx="619502" cy="4988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s10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(End)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BCAA2C9-AC1E-4643-8FE3-FC1FFBDEF34F}"/>
                  </a:ext>
                </a:extLst>
              </p:cNvPr>
              <p:cNvSpPr txBox="1"/>
              <p:nvPr/>
            </p:nvSpPr>
            <p:spPr>
              <a:xfrm>
                <a:off x="3779621" y="3413732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B9EC7B1-680F-4878-B917-C21E17C76A7B}"/>
                  </a:ext>
                </a:extLst>
              </p:cNvPr>
              <p:cNvSpPr txBox="1"/>
              <p:nvPr/>
            </p:nvSpPr>
            <p:spPr>
              <a:xfrm>
                <a:off x="3800478" y="2569311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260</a:t>
                </a:r>
                <a:endParaRPr lang="zh-TW" altLang="en-US" sz="1400" dirty="0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BF74D5E-DEA9-48E9-A303-D906F204EC0E}"/>
                  </a:ext>
                </a:extLst>
              </p:cNvPr>
              <p:cNvSpPr txBox="1"/>
              <p:nvPr/>
            </p:nvSpPr>
            <p:spPr>
              <a:xfrm>
                <a:off x="3860491" y="1674257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550</a:t>
                </a:r>
                <a:endParaRPr lang="zh-TW" altLang="en-US" sz="1400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66E98FAC-4338-443D-81A9-67DDDA5FC75C}"/>
                  </a:ext>
                </a:extLst>
              </p:cNvPr>
              <p:cNvSpPr txBox="1"/>
              <p:nvPr/>
            </p:nvSpPr>
            <p:spPr>
              <a:xfrm>
                <a:off x="3639567" y="650356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280</a:t>
                </a:r>
                <a:endParaRPr lang="zh-TW" altLang="en-US" sz="1400" dirty="0"/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3419509-AAB3-4F45-A140-2B3D106773C6}"/>
                  </a:ext>
                </a:extLst>
              </p:cNvPr>
              <p:cNvSpPr txBox="1"/>
              <p:nvPr/>
            </p:nvSpPr>
            <p:spPr>
              <a:xfrm>
                <a:off x="2625953" y="445159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290</a:t>
                </a:r>
                <a:endParaRPr lang="zh-TW" altLang="en-US" sz="1400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E6E35DE-5E4B-442E-9169-A7C3B7A9ED88}"/>
                  </a:ext>
                </a:extLst>
              </p:cNvPr>
              <p:cNvSpPr txBox="1"/>
              <p:nvPr/>
            </p:nvSpPr>
            <p:spPr>
              <a:xfrm>
                <a:off x="1695440" y="1226883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450</a:t>
                </a:r>
                <a:endParaRPr lang="zh-TW" altLang="en-US" sz="14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FF0DD9A-5791-466D-83CC-86823A644B65}"/>
                  </a:ext>
                </a:extLst>
              </p:cNvPr>
              <p:cNvSpPr txBox="1"/>
              <p:nvPr/>
            </p:nvSpPr>
            <p:spPr>
              <a:xfrm>
                <a:off x="1680623" y="1892071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500</a:t>
                </a:r>
                <a:endParaRPr lang="zh-TW" altLang="en-US" sz="1400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FFEA04E-458E-4429-8791-146A2E677A36}"/>
                  </a:ext>
                </a:extLst>
              </p:cNvPr>
              <p:cNvSpPr txBox="1"/>
              <p:nvPr/>
            </p:nvSpPr>
            <p:spPr>
              <a:xfrm>
                <a:off x="2119086" y="2577018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260</a:t>
                </a:r>
                <a:endParaRPr lang="zh-TW" altLang="en-US" sz="1400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81F75804-98C1-40CE-94BB-DC91A7D5024B}"/>
                  </a:ext>
                </a:extLst>
              </p:cNvPr>
              <p:cNvSpPr txBox="1"/>
              <p:nvPr/>
            </p:nvSpPr>
            <p:spPr>
              <a:xfrm>
                <a:off x="2218208" y="3439046"/>
                <a:ext cx="544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</p:grpSp>
        <p:sp>
          <p:nvSpPr>
            <p:cNvPr id="3" name="箭號: 向右 2">
              <a:extLst>
                <a:ext uri="{FF2B5EF4-FFF2-40B4-BE49-F238E27FC236}">
                  <a16:creationId xmlns:a16="http://schemas.microsoft.com/office/drawing/2014/main" id="{AFDD533E-568F-4080-914F-57E98C53C4FA}"/>
                </a:ext>
              </a:extLst>
            </p:cNvPr>
            <p:cNvSpPr/>
            <p:nvPr/>
          </p:nvSpPr>
          <p:spPr>
            <a:xfrm>
              <a:off x="5427999" y="685171"/>
              <a:ext cx="1003177" cy="79020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箭號: 向右 42">
              <a:extLst>
                <a:ext uri="{FF2B5EF4-FFF2-40B4-BE49-F238E27FC236}">
                  <a16:creationId xmlns:a16="http://schemas.microsoft.com/office/drawing/2014/main" id="{49C65CD1-347B-4B0C-856B-D4E53BA9E377}"/>
                </a:ext>
              </a:extLst>
            </p:cNvPr>
            <p:cNvSpPr/>
            <p:nvPr/>
          </p:nvSpPr>
          <p:spPr>
            <a:xfrm rot="534615">
              <a:off x="4072073" y="4651479"/>
              <a:ext cx="1003177" cy="79020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5DF6F79-0F8D-435C-B012-CAA83669919A}"/>
                </a:ext>
              </a:extLst>
            </p:cNvPr>
            <p:cNvGrpSpPr/>
            <p:nvPr/>
          </p:nvGrpSpPr>
          <p:grpSpPr>
            <a:xfrm>
              <a:off x="7966804" y="194829"/>
              <a:ext cx="2609585" cy="3699608"/>
              <a:chOff x="7915020" y="488629"/>
              <a:chExt cx="2609585" cy="3699608"/>
            </a:xfrm>
          </p:grpSpPr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97E1377A-FD99-4CE5-9194-54C3A9A68E54}"/>
                  </a:ext>
                </a:extLst>
              </p:cNvPr>
              <p:cNvSpPr/>
              <p:nvPr/>
            </p:nvSpPr>
            <p:spPr>
              <a:xfrm>
                <a:off x="9570760" y="2702845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s2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84A0D070-B412-4D4B-A36E-6622C151DE6F}"/>
                  </a:ext>
                </a:extLst>
              </p:cNvPr>
              <p:cNvSpPr/>
              <p:nvPr/>
            </p:nvSpPr>
            <p:spPr>
              <a:xfrm>
                <a:off x="8442128" y="1896916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s8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41267FFE-3410-4472-9EE6-DDE02D12034C}"/>
                  </a:ext>
                </a:extLst>
              </p:cNvPr>
              <p:cNvSpPr/>
              <p:nvPr/>
            </p:nvSpPr>
            <p:spPr>
              <a:xfrm>
                <a:off x="8470646" y="2672920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s9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BEEC30BA-3586-4067-9F72-60F8C35465DA}"/>
                  </a:ext>
                </a:extLst>
              </p:cNvPr>
              <p:cNvSpPr/>
              <p:nvPr/>
            </p:nvSpPr>
            <p:spPr>
              <a:xfrm>
                <a:off x="9938641" y="821229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s4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1013D2F7-91DB-4831-89EB-542C2BC07BAE}"/>
                  </a:ext>
                </a:extLst>
              </p:cNvPr>
              <p:cNvSpPr/>
              <p:nvPr/>
            </p:nvSpPr>
            <p:spPr>
              <a:xfrm>
                <a:off x="8264479" y="546083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s6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C2AC592A-921C-420A-985F-E368FA415AB4}"/>
                  </a:ext>
                </a:extLst>
              </p:cNvPr>
              <p:cNvCxnSpPr>
                <a:cxnSpLocks/>
                <a:stCxn id="122" idx="0"/>
                <a:endCxn id="94" idx="4"/>
              </p:cNvCxnSpPr>
              <p:nvPr/>
            </p:nvCxnSpPr>
            <p:spPr>
              <a:xfrm flipH="1" flipV="1">
                <a:off x="9796260" y="3153845"/>
                <a:ext cx="63800" cy="535561"/>
              </a:xfrm>
              <a:prstGeom prst="line">
                <a:avLst/>
              </a:prstGeom>
              <a:ln>
                <a:solidFill>
                  <a:srgbClr val="ED7D3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1320BF6D-A3D5-4488-A216-A53C4EE7ECCF}"/>
                  </a:ext>
                </a:extLst>
              </p:cNvPr>
              <p:cNvCxnSpPr>
                <a:cxnSpLocks/>
                <a:stCxn id="94" idx="0"/>
                <a:endCxn id="98" idx="4"/>
              </p:cNvCxnSpPr>
              <p:nvPr/>
            </p:nvCxnSpPr>
            <p:spPr>
              <a:xfrm flipV="1">
                <a:off x="9796260" y="1272229"/>
                <a:ext cx="367881" cy="1430616"/>
              </a:xfrm>
              <a:prstGeom prst="line">
                <a:avLst/>
              </a:prstGeom>
              <a:ln>
                <a:solidFill>
                  <a:srgbClr val="ED7D3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B8B8FE85-B296-4022-B5A4-44D09A51D06D}"/>
                  </a:ext>
                </a:extLst>
              </p:cNvPr>
              <p:cNvCxnSpPr>
                <a:cxnSpLocks/>
                <a:stCxn id="98" idx="0"/>
                <a:endCxn id="100" idx="6"/>
              </p:cNvCxnSpPr>
              <p:nvPr/>
            </p:nvCxnSpPr>
            <p:spPr>
              <a:xfrm flipH="1" flipV="1">
                <a:off x="8715479" y="771583"/>
                <a:ext cx="1448662" cy="49646"/>
              </a:xfrm>
              <a:prstGeom prst="line">
                <a:avLst/>
              </a:prstGeom>
              <a:ln>
                <a:solidFill>
                  <a:srgbClr val="ED7D3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3B54D8CA-E26A-4741-9C05-C0287211193D}"/>
                  </a:ext>
                </a:extLst>
              </p:cNvPr>
              <p:cNvCxnSpPr>
                <a:cxnSpLocks/>
                <a:stCxn id="100" idx="3"/>
                <a:endCxn id="96" idx="0"/>
              </p:cNvCxnSpPr>
              <p:nvPr/>
            </p:nvCxnSpPr>
            <p:spPr>
              <a:xfrm>
                <a:off x="8330526" y="931036"/>
                <a:ext cx="337102" cy="965880"/>
              </a:xfrm>
              <a:prstGeom prst="line">
                <a:avLst/>
              </a:prstGeom>
              <a:ln>
                <a:solidFill>
                  <a:srgbClr val="ED7D3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B680F519-E44B-4C2B-B8C2-90CBBEA18E38}"/>
                  </a:ext>
                </a:extLst>
              </p:cNvPr>
              <p:cNvCxnSpPr>
                <a:cxnSpLocks/>
                <a:stCxn id="97" idx="0"/>
                <a:endCxn id="96" idx="4"/>
              </p:cNvCxnSpPr>
              <p:nvPr/>
            </p:nvCxnSpPr>
            <p:spPr>
              <a:xfrm flipH="1" flipV="1">
                <a:off x="8667628" y="2347916"/>
                <a:ext cx="28518" cy="325005"/>
              </a:xfrm>
              <a:prstGeom prst="line">
                <a:avLst/>
              </a:prstGeom>
              <a:ln>
                <a:solidFill>
                  <a:srgbClr val="ED7D3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C0DDF140-7168-4C45-85E2-9E6DD1EBF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5783" y="3123920"/>
                <a:ext cx="84251" cy="565486"/>
              </a:xfrm>
              <a:prstGeom prst="line">
                <a:avLst/>
              </a:prstGeom>
              <a:ln>
                <a:solidFill>
                  <a:srgbClr val="ED7D3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7F1D910-F227-497B-805D-372ADACBAB4A}"/>
                  </a:ext>
                </a:extLst>
              </p:cNvPr>
              <p:cNvSpPr/>
              <p:nvPr/>
            </p:nvSpPr>
            <p:spPr>
              <a:xfrm>
                <a:off x="9555977" y="3689407"/>
                <a:ext cx="608164" cy="49883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(Start)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DFA92FE-5F81-4BDB-A1D1-CD629D1160AF}"/>
                  </a:ext>
                </a:extLst>
              </p:cNvPr>
              <p:cNvSpPr/>
              <p:nvPr/>
            </p:nvSpPr>
            <p:spPr>
              <a:xfrm>
                <a:off x="8470646" y="3689407"/>
                <a:ext cx="619502" cy="49883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s10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(End)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DC155C75-31D9-4FC0-ABB5-3D78DFE3B2FE}"/>
                  </a:ext>
                </a:extLst>
              </p:cNvPr>
              <p:cNvSpPr txBox="1"/>
              <p:nvPr/>
            </p:nvSpPr>
            <p:spPr>
              <a:xfrm>
                <a:off x="9891939" y="3250677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95E62AB-3353-42AE-90C1-74A6792AF35C}"/>
                  </a:ext>
                </a:extLst>
              </p:cNvPr>
              <p:cNvSpPr txBox="1"/>
              <p:nvPr/>
            </p:nvSpPr>
            <p:spPr>
              <a:xfrm>
                <a:off x="9980200" y="1801767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810</a:t>
                </a:r>
                <a:endParaRPr lang="zh-TW" altLang="en-US" sz="1400" dirty="0"/>
              </a:p>
            </p:txBody>
          </p:sp>
          <p:sp>
            <p:nvSpPr>
              <p:cNvPr id="127" name="文字方塊 126">
                <a:extLst>
                  <a:ext uri="{FF2B5EF4-FFF2-40B4-BE49-F238E27FC236}">
                    <a16:creationId xmlns:a16="http://schemas.microsoft.com/office/drawing/2014/main" id="{BC3E9824-4BFF-4C6C-AFE7-C01A30946C03}"/>
                  </a:ext>
                </a:extLst>
              </p:cNvPr>
              <p:cNvSpPr txBox="1"/>
              <p:nvPr/>
            </p:nvSpPr>
            <p:spPr>
              <a:xfrm>
                <a:off x="9245192" y="488629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570</a:t>
                </a:r>
                <a:endParaRPr lang="zh-TW" altLang="en-US" sz="1400" dirty="0"/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95E9E255-5B94-41DF-A5D9-F8F938A47300}"/>
                  </a:ext>
                </a:extLst>
              </p:cNvPr>
              <p:cNvSpPr txBox="1"/>
              <p:nvPr/>
            </p:nvSpPr>
            <p:spPr>
              <a:xfrm>
                <a:off x="7915020" y="1364382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950</a:t>
                </a:r>
                <a:endParaRPr lang="zh-TW" altLang="en-US" sz="1400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9B1E2C32-F3AD-4FE4-B83F-D7AD355B9BFA}"/>
                  </a:ext>
                </a:extLst>
              </p:cNvPr>
              <p:cNvSpPr txBox="1"/>
              <p:nvPr/>
            </p:nvSpPr>
            <p:spPr>
              <a:xfrm>
                <a:off x="8231404" y="2413963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260</a:t>
                </a:r>
                <a:endParaRPr lang="zh-TW" altLang="en-US" sz="1400" dirty="0"/>
              </a:p>
            </p:txBody>
          </p: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FFF369A1-BE1A-4492-A093-D5269A15AA3C}"/>
                  </a:ext>
                </a:extLst>
              </p:cNvPr>
              <p:cNvSpPr txBox="1"/>
              <p:nvPr/>
            </p:nvSpPr>
            <p:spPr>
              <a:xfrm>
                <a:off x="8330526" y="3275991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</p:grp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30C8700-1E3C-4744-95AB-A2CD2C7B7A0D}"/>
                </a:ext>
              </a:extLst>
            </p:cNvPr>
            <p:cNvGrpSpPr/>
            <p:nvPr/>
          </p:nvGrpSpPr>
          <p:grpSpPr>
            <a:xfrm>
              <a:off x="4944072" y="2570869"/>
              <a:ext cx="3182451" cy="3923680"/>
              <a:chOff x="1162432" y="427612"/>
              <a:chExt cx="3182451" cy="3923680"/>
            </a:xfrm>
          </p:grpSpPr>
          <p:sp>
            <p:nvSpPr>
              <p:cNvPr id="134" name="橢圓 133">
                <a:extLst>
                  <a:ext uri="{FF2B5EF4-FFF2-40B4-BE49-F238E27FC236}">
                    <a16:creationId xmlns:a16="http://schemas.microsoft.com/office/drawing/2014/main" id="{EC7CE320-DB99-4E87-9108-2CE1E41919E4}"/>
                  </a:ext>
                </a:extLst>
              </p:cNvPr>
              <p:cNvSpPr/>
              <p:nvPr/>
            </p:nvSpPr>
            <p:spPr>
              <a:xfrm>
                <a:off x="3458442" y="2865900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s2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橢圓 134">
                <a:extLst>
                  <a:ext uri="{FF2B5EF4-FFF2-40B4-BE49-F238E27FC236}">
                    <a16:creationId xmlns:a16="http://schemas.microsoft.com/office/drawing/2014/main" id="{F761A762-B660-415B-B436-F825FC81C9F4}"/>
                  </a:ext>
                </a:extLst>
              </p:cNvPr>
              <p:cNvSpPr/>
              <p:nvPr/>
            </p:nvSpPr>
            <p:spPr>
              <a:xfrm>
                <a:off x="3443659" y="2093396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s3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E251A189-A134-4A0C-98CD-18C7860058E3}"/>
                  </a:ext>
                </a:extLst>
              </p:cNvPr>
              <p:cNvSpPr/>
              <p:nvPr/>
            </p:nvSpPr>
            <p:spPr>
              <a:xfrm>
                <a:off x="2358328" y="2835975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s9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3A458875-262A-4421-AEDE-FAB981FF99F7}"/>
                  </a:ext>
                </a:extLst>
              </p:cNvPr>
              <p:cNvSpPr/>
              <p:nvPr/>
            </p:nvSpPr>
            <p:spPr>
              <a:xfrm>
                <a:off x="3041636" y="427612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s5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4A211A98-47AE-41EE-AB4F-FA37B3605E52}"/>
                  </a:ext>
                </a:extLst>
              </p:cNvPr>
              <p:cNvSpPr/>
              <p:nvPr/>
            </p:nvSpPr>
            <p:spPr>
              <a:xfrm>
                <a:off x="1162432" y="1314371"/>
                <a:ext cx="451000" cy="451000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s7</a:t>
                </a:r>
                <a:endParaRPr lang="zh-TW" altLang="en-US" sz="11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C7FE9D75-D67B-40A7-B1CD-6BE547B4CF87}"/>
                  </a:ext>
                </a:extLst>
              </p:cNvPr>
              <p:cNvCxnSpPr>
                <a:cxnSpLocks/>
                <a:stCxn id="151" idx="0"/>
                <a:endCxn id="134" idx="4"/>
              </p:cNvCxnSpPr>
              <p:nvPr/>
            </p:nvCxnSpPr>
            <p:spPr>
              <a:xfrm flipH="1" flipV="1">
                <a:off x="3683942" y="3316900"/>
                <a:ext cx="63800" cy="535561"/>
              </a:xfrm>
              <a:prstGeom prst="line">
                <a:avLst/>
              </a:prstGeom>
              <a:ln>
                <a:solidFill>
                  <a:srgbClr val="4472C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54D11BA1-A23A-4A9E-9874-BF2C88413ABA}"/>
                  </a:ext>
                </a:extLst>
              </p:cNvPr>
              <p:cNvCxnSpPr>
                <a:cxnSpLocks/>
                <a:stCxn id="134" idx="0"/>
                <a:endCxn id="135" idx="4"/>
              </p:cNvCxnSpPr>
              <p:nvPr/>
            </p:nvCxnSpPr>
            <p:spPr>
              <a:xfrm flipH="1" flipV="1">
                <a:off x="3669159" y="2544396"/>
                <a:ext cx="14782" cy="321505"/>
              </a:xfrm>
              <a:prstGeom prst="line">
                <a:avLst/>
              </a:prstGeom>
              <a:ln>
                <a:solidFill>
                  <a:srgbClr val="4472C4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4E9010BC-8BF4-4B36-8A0E-A9F1907DA0BA}"/>
                  </a:ext>
                </a:extLst>
              </p:cNvPr>
              <p:cNvCxnSpPr>
                <a:cxnSpLocks/>
                <a:stCxn id="135" idx="7"/>
                <a:endCxn id="139" idx="5"/>
              </p:cNvCxnSpPr>
              <p:nvPr/>
            </p:nvCxnSpPr>
            <p:spPr>
              <a:xfrm flipH="1" flipV="1">
                <a:off x="3426589" y="812565"/>
                <a:ext cx="402023" cy="1346878"/>
              </a:xfrm>
              <a:prstGeom prst="line">
                <a:avLst/>
              </a:prstGeom>
              <a:ln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545F1D16-A3B4-4A88-982B-F5AC422EBF6A}"/>
                  </a:ext>
                </a:extLst>
              </p:cNvPr>
              <p:cNvCxnSpPr>
                <a:cxnSpLocks/>
                <a:stCxn id="139" idx="3"/>
                <a:endCxn id="141" idx="6"/>
              </p:cNvCxnSpPr>
              <p:nvPr/>
            </p:nvCxnSpPr>
            <p:spPr>
              <a:xfrm flipH="1">
                <a:off x="1613432" y="812565"/>
                <a:ext cx="1494251" cy="727306"/>
              </a:xfrm>
              <a:prstGeom prst="line">
                <a:avLst/>
              </a:prstGeom>
              <a:ln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2DBC7219-E0DF-4597-8D70-5D19AABF1CFB}"/>
                  </a:ext>
                </a:extLst>
              </p:cNvPr>
              <p:cNvCxnSpPr>
                <a:cxnSpLocks/>
                <a:stCxn id="137" idx="0"/>
                <a:endCxn id="141" idx="5"/>
              </p:cNvCxnSpPr>
              <p:nvPr/>
            </p:nvCxnSpPr>
            <p:spPr>
              <a:xfrm flipH="1" flipV="1">
                <a:off x="1547385" y="1699324"/>
                <a:ext cx="1036443" cy="1136651"/>
              </a:xfrm>
              <a:prstGeom prst="line">
                <a:avLst/>
              </a:prstGeom>
              <a:ln>
                <a:solidFill>
                  <a:srgbClr val="4472C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>
                <a:extLst>
                  <a:ext uri="{FF2B5EF4-FFF2-40B4-BE49-F238E27FC236}">
                    <a16:creationId xmlns:a16="http://schemas.microsoft.com/office/drawing/2014/main" id="{7C68FD00-D4E1-4F17-A803-E275EF281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13465" y="3286975"/>
                <a:ext cx="84251" cy="565486"/>
              </a:xfrm>
              <a:prstGeom prst="line">
                <a:avLst/>
              </a:prstGeom>
              <a:ln>
                <a:solidFill>
                  <a:srgbClr val="4472C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62DFE-9831-46E8-9265-B59588E8D7C8}"/>
                  </a:ext>
                </a:extLst>
              </p:cNvPr>
              <p:cNvSpPr/>
              <p:nvPr/>
            </p:nvSpPr>
            <p:spPr>
              <a:xfrm>
                <a:off x="3443659" y="3852462"/>
                <a:ext cx="608164" cy="4988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(Start)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B1EE110-4CFB-4FC4-B059-2C616D65FCBE}"/>
                  </a:ext>
                </a:extLst>
              </p:cNvPr>
              <p:cNvSpPr/>
              <p:nvPr/>
            </p:nvSpPr>
            <p:spPr>
              <a:xfrm>
                <a:off x="2358328" y="3852462"/>
                <a:ext cx="619502" cy="4988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s10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(End)</a:t>
                </a:r>
                <a:endParaRPr lang="zh-TW" altLang="en-US" sz="1400" dirty="0">
                  <a:solidFill>
                    <a:schemeClr val="tx1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8E4F896-90B7-4C36-A856-999BCD18987B}"/>
                  </a:ext>
                </a:extLst>
              </p:cNvPr>
              <p:cNvSpPr txBox="1"/>
              <p:nvPr/>
            </p:nvSpPr>
            <p:spPr>
              <a:xfrm>
                <a:off x="3779621" y="3413732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E7625898-F0A6-446B-AF65-A34AF85D5CDA}"/>
                  </a:ext>
                </a:extLst>
              </p:cNvPr>
              <p:cNvSpPr txBox="1"/>
              <p:nvPr/>
            </p:nvSpPr>
            <p:spPr>
              <a:xfrm>
                <a:off x="3800478" y="2569311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260</a:t>
                </a:r>
                <a:endParaRPr lang="zh-TW" altLang="en-US" sz="1400" dirty="0"/>
              </a:p>
            </p:txBody>
          </p:sp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CF7F4F91-8EE4-41EB-B1E8-5246EEB5B334}"/>
                  </a:ext>
                </a:extLst>
              </p:cNvPr>
              <p:cNvSpPr txBox="1"/>
              <p:nvPr/>
            </p:nvSpPr>
            <p:spPr>
              <a:xfrm>
                <a:off x="3596300" y="1231764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830</a:t>
                </a:r>
                <a:endParaRPr lang="zh-TW" altLang="en-US" sz="1400" dirty="0"/>
              </a:p>
            </p:txBody>
          </p: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02867211-0BD6-471F-8370-E6152EEF64ED}"/>
                  </a:ext>
                </a:extLst>
              </p:cNvPr>
              <p:cNvSpPr txBox="1"/>
              <p:nvPr/>
            </p:nvSpPr>
            <p:spPr>
              <a:xfrm>
                <a:off x="1940796" y="845900"/>
                <a:ext cx="8023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740</a:t>
                </a:r>
                <a:endParaRPr lang="zh-TW" altLang="en-US" sz="1400" dirty="0"/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5CE50ADC-46E2-43EE-94C7-14609FC650D8}"/>
                  </a:ext>
                </a:extLst>
              </p:cNvPr>
              <p:cNvSpPr txBox="1"/>
              <p:nvPr/>
            </p:nvSpPr>
            <p:spPr>
              <a:xfrm>
                <a:off x="1686676" y="2230858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760</a:t>
                </a:r>
                <a:endParaRPr lang="zh-TW" altLang="en-US" sz="1400" dirty="0"/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6F476E03-0693-40B4-BA74-2CC01627B639}"/>
                  </a:ext>
                </a:extLst>
              </p:cNvPr>
              <p:cNvSpPr txBox="1"/>
              <p:nvPr/>
            </p:nvSpPr>
            <p:spPr>
              <a:xfrm>
                <a:off x="2218208" y="3439046"/>
                <a:ext cx="54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400</a:t>
                </a:r>
                <a:endParaRPr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38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0D5485D3-5DC4-4900-8B84-C4B38505E49E}"/>
              </a:ext>
            </a:extLst>
          </p:cNvPr>
          <p:cNvGrpSpPr/>
          <p:nvPr/>
        </p:nvGrpSpPr>
        <p:grpSpPr>
          <a:xfrm>
            <a:off x="488863" y="1172296"/>
            <a:ext cx="11214274" cy="4389120"/>
            <a:chOff x="488863" y="1172296"/>
            <a:chExt cx="11214274" cy="43891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32359D7-036C-4CAC-ACFC-05F537B23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63" y="1172296"/>
              <a:ext cx="5852160" cy="43891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5EF8C32-8955-4094-8238-5D34D004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977" y="1172296"/>
              <a:ext cx="5852160" cy="438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4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EA3E951-5D02-4477-B274-DBBDFAF6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51083"/>
              </p:ext>
            </p:extLst>
          </p:nvPr>
        </p:nvGraphicFramePr>
        <p:xfrm>
          <a:off x="1002190" y="2024683"/>
          <a:ext cx="9588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666373205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1753643927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898567675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3611238681"/>
                    </a:ext>
                  </a:extLst>
                </a:gridCol>
                <a:gridCol w="1278516">
                  <a:extLst>
                    <a:ext uri="{9D8B030D-6E8A-4147-A177-3AD203B41FA5}">
                      <a16:colId xmlns:a16="http://schemas.microsoft.com/office/drawing/2014/main" val="1221779939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692679368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1647451677"/>
                    </a:ext>
                  </a:extLst>
                </a:gridCol>
                <a:gridCol w="1278516">
                  <a:extLst>
                    <a:ext uri="{9D8B030D-6E8A-4147-A177-3AD203B41FA5}">
                      <a16:colId xmlns:a16="http://schemas.microsoft.com/office/drawing/2014/main" val="4233394701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1927988870"/>
                    </a:ext>
                  </a:extLst>
                </a:gridCol>
                <a:gridCol w="1917774">
                  <a:extLst>
                    <a:ext uri="{9D8B030D-6E8A-4147-A177-3AD203B41FA5}">
                      <a16:colId xmlns:a16="http://schemas.microsoft.com/office/drawing/2014/main" val="3442541987"/>
                    </a:ext>
                  </a:extLst>
                </a:gridCol>
                <a:gridCol w="639258">
                  <a:extLst>
                    <a:ext uri="{9D8B030D-6E8A-4147-A177-3AD203B41FA5}">
                      <a16:colId xmlns:a16="http://schemas.microsoft.com/office/drawing/2014/main" val="330917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02979"/>
                  </a:ext>
                </a:extLst>
              </a:tr>
            </a:tbl>
          </a:graphicData>
        </a:graphic>
      </p:graphicFrame>
      <p:sp>
        <p:nvSpPr>
          <p:cNvPr id="3" name="左大括弧 2">
            <a:extLst>
              <a:ext uri="{FF2B5EF4-FFF2-40B4-BE49-F238E27FC236}">
                <a16:creationId xmlns:a16="http://schemas.microsoft.com/office/drawing/2014/main" id="{89DF1AEF-6086-4D91-9FC8-A9B62ACA9BBE}"/>
              </a:ext>
            </a:extLst>
          </p:cNvPr>
          <p:cNvSpPr/>
          <p:nvPr/>
        </p:nvSpPr>
        <p:spPr>
          <a:xfrm rot="16200000">
            <a:off x="3124446" y="399001"/>
            <a:ext cx="248575" cy="44930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6C1744-DE6F-4CBA-A16F-9890DB2A3B46}"/>
              </a:ext>
            </a:extLst>
          </p:cNvPr>
          <p:cNvSpPr txBox="1"/>
          <p:nvPr/>
        </p:nvSpPr>
        <p:spPr>
          <a:xfrm>
            <a:off x="2182917" y="2931078"/>
            <a:ext cx="21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Bus 1, length = 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4C7244C2-BE98-4107-8BA6-6ECDCE52F2A7}"/>
              </a:ext>
            </a:extLst>
          </p:cNvPr>
          <p:cNvSpPr/>
          <p:nvPr/>
        </p:nvSpPr>
        <p:spPr>
          <a:xfrm rot="16200000" flipH="1">
            <a:off x="6570488" y="476063"/>
            <a:ext cx="370839" cy="25212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186F96-602E-4110-A58D-529846B9BC9E}"/>
              </a:ext>
            </a:extLst>
          </p:cNvPr>
          <p:cNvSpPr txBox="1"/>
          <p:nvPr/>
        </p:nvSpPr>
        <p:spPr>
          <a:xfrm>
            <a:off x="5578137" y="920042"/>
            <a:ext cx="2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Bus 2, length = 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8AE1A045-F416-4FD2-99FB-451A6C234857}"/>
              </a:ext>
            </a:extLst>
          </p:cNvPr>
          <p:cNvSpPr/>
          <p:nvPr/>
        </p:nvSpPr>
        <p:spPr>
          <a:xfrm rot="16200000">
            <a:off x="10124984" y="2303755"/>
            <a:ext cx="248574" cy="6835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DA836D-41BC-4FEF-A8A9-1810D97CD2BA}"/>
              </a:ext>
            </a:extLst>
          </p:cNvPr>
          <p:cNvSpPr txBox="1"/>
          <p:nvPr/>
        </p:nvSpPr>
        <p:spPr>
          <a:xfrm>
            <a:off x="9223900" y="2934608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Bus k, length = 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1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C49D943F-6580-422C-BC95-F8ABAA51E1DA}"/>
              </a:ext>
            </a:extLst>
          </p:cNvPr>
          <p:cNvGrpSpPr/>
          <p:nvPr/>
        </p:nvGrpSpPr>
        <p:grpSpPr>
          <a:xfrm>
            <a:off x="382331" y="1305462"/>
            <a:ext cx="11187640" cy="4389120"/>
            <a:chOff x="639784" y="1234440"/>
            <a:chExt cx="11187640" cy="438912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CA6236D-55A1-49E7-9E7C-65F8C74EB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84" y="1234440"/>
              <a:ext cx="5852160" cy="438912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8B8ABD4-A1F7-4AB9-B48B-76D47E69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264" y="1234440"/>
              <a:ext cx="5852160" cy="438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41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80583C-168C-40BB-9C4B-D63FA792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6" y="1234440"/>
            <a:ext cx="5852160" cy="43891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648A52-E808-4E33-ABD7-AC8595BAC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146</Words>
  <Application>Microsoft Office PowerPoint</Application>
  <PresentationFormat>寬螢幕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蘇志翔</dc:creator>
  <cp:lastModifiedBy>蘇志翔</cp:lastModifiedBy>
  <cp:revision>14</cp:revision>
  <dcterms:created xsi:type="dcterms:W3CDTF">2023-06-11T02:42:37Z</dcterms:created>
  <dcterms:modified xsi:type="dcterms:W3CDTF">2023-06-12T14:38:21Z</dcterms:modified>
</cp:coreProperties>
</file>